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261" r:id="rId3"/>
    <p:sldId id="256" r:id="rId4"/>
    <p:sldId id="257" r:id="rId5"/>
    <p:sldId id="258" r:id="rId6"/>
    <p:sldId id="259" r:id="rId7"/>
    <p:sldId id="260" r:id="rId8"/>
    <p:sldId id="262" r:id="rId9"/>
    <p:sldId id="265" r:id="rId10"/>
    <p:sldId id="263" r:id="rId11"/>
    <p:sldId id="264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A86EC6D-5627-460E-BEDC-B1CD8A5E1CE9}" v="20" dt="2025-03-10T16:40:56.29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83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legra Willhite" userId="8e46496d-ba97-40d7-866b-63aeaf99c937" providerId="ADAL" clId="{8A86EC6D-5627-460E-BEDC-B1CD8A5E1CE9}"/>
    <pc:docChg chg="undo custSel addSld modSld sldOrd modMainMaster">
      <pc:chgData name="Allegra Willhite" userId="8e46496d-ba97-40d7-866b-63aeaf99c937" providerId="ADAL" clId="{8A86EC6D-5627-460E-BEDC-B1CD8A5E1CE9}" dt="2025-03-10T16:41:26.073" v="960" actId="1076"/>
      <pc:docMkLst>
        <pc:docMk/>
      </pc:docMkLst>
      <pc:sldChg chg="addSp delSp modSp mod">
        <pc:chgData name="Allegra Willhite" userId="8e46496d-ba97-40d7-866b-63aeaf99c937" providerId="ADAL" clId="{8A86EC6D-5627-460E-BEDC-B1CD8A5E1CE9}" dt="2025-03-10T16:36:29.355" v="918" actId="20577"/>
        <pc:sldMkLst>
          <pc:docMk/>
          <pc:sldMk cId="3482718041" sldId="256"/>
        </pc:sldMkLst>
        <pc:spChg chg="mod">
          <ac:chgData name="Allegra Willhite" userId="8e46496d-ba97-40d7-866b-63aeaf99c937" providerId="ADAL" clId="{8A86EC6D-5627-460E-BEDC-B1CD8A5E1CE9}" dt="2025-03-07T18:27:03.399" v="784" actId="20577"/>
          <ac:spMkLst>
            <pc:docMk/>
            <pc:sldMk cId="3482718041" sldId="256"/>
            <ac:spMk id="4" creationId="{68F9559D-E7E0-6F75-7CDE-39A2055EE7E0}"/>
          </ac:spMkLst>
        </pc:spChg>
        <pc:spChg chg="add">
          <ac:chgData name="Allegra Willhite" userId="8e46496d-ba97-40d7-866b-63aeaf99c937" providerId="ADAL" clId="{8A86EC6D-5627-460E-BEDC-B1CD8A5E1CE9}" dt="2025-03-07T18:23:18.307" v="6" actId="26606"/>
          <ac:spMkLst>
            <pc:docMk/>
            <pc:sldMk cId="3482718041" sldId="256"/>
            <ac:spMk id="12" creationId="{53B021B3-DE93-4AB7-8A18-CF5F1CED88B8}"/>
          </ac:spMkLst>
        </pc:spChg>
        <pc:spChg chg="add">
          <ac:chgData name="Allegra Willhite" userId="8e46496d-ba97-40d7-866b-63aeaf99c937" providerId="ADAL" clId="{8A86EC6D-5627-460E-BEDC-B1CD8A5E1CE9}" dt="2025-03-07T18:23:18.307" v="6" actId="26606"/>
          <ac:spMkLst>
            <pc:docMk/>
            <pc:sldMk cId="3482718041" sldId="256"/>
            <ac:spMk id="14" creationId="{52D502E5-F6B4-4D58-B4AE-FC466FF15EE8}"/>
          </ac:spMkLst>
        </pc:spChg>
        <pc:spChg chg="add">
          <ac:chgData name="Allegra Willhite" userId="8e46496d-ba97-40d7-866b-63aeaf99c937" providerId="ADAL" clId="{8A86EC6D-5627-460E-BEDC-B1CD8A5E1CE9}" dt="2025-03-07T18:23:18.307" v="6" actId="26606"/>
          <ac:spMkLst>
            <pc:docMk/>
            <pc:sldMk cId="3482718041" sldId="256"/>
            <ac:spMk id="16" creationId="{9DECDBF4-02B6-4BB4-B65B-B8107AD6A9E8}"/>
          </ac:spMkLst>
        </pc:spChg>
        <pc:graphicFrameChg chg="mod modGraphic">
          <ac:chgData name="Allegra Willhite" userId="8e46496d-ba97-40d7-866b-63aeaf99c937" providerId="ADAL" clId="{8A86EC6D-5627-460E-BEDC-B1CD8A5E1CE9}" dt="2025-03-10T16:36:29.355" v="918" actId="20577"/>
          <ac:graphicFrameMkLst>
            <pc:docMk/>
            <pc:sldMk cId="3482718041" sldId="256"/>
            <ac:graphicFrameMk id="7" creationId="{37E13822-CD3B-CF1F-B919-1D928D81E5FE}"/>
          </ac:graphicFrameMkLst>
        </pc:graphicFrameChg>
      </pc:sldChg>
      <pc:sldChg chg="modSp mod">
        <pc:chgData name="Allegra Willhite" userId="8e46496d-ba97-40d7-866b-63aeaf99c937" providerId="ADAL" clId="{8A86EC6D-5627-460E-BEDC-B1CD8A5E1CE9}" dt="2025-03-10T16:36:38.743" v="922" actId="20577"/>
        <pc:sldMkLst>
          <pc:docMk/>
          <pc:sldMk cId="2619447239" sldId="257"/>
        </pc:sldMkLst>
        <pc:spChg chg="mod">
          <ac:chgData name="Allegra Willhite" userId="8e46496d-ba97-40d7-866b-63aeaf99c937" providerId="ADAL" clId="{8A86EC6D-5627-460E-BEDC-B1CD8A5E1CE9}" dt="2025-03-10T16:36:38.743" v="922" actId="20577"/>
          <ac:spMkLst>
            <pc:docMk/>
            <pc:sldMk cId="2619447239" sldId="257"/>
            <ac:spMk id="2" creationId="{9DBBCAA4-A5C0-D563-18B5-3A707C05E4A3}"/>
          </ac:spMkLst>
        </pc:spChg>
        <pc:graphicFrameChg chg="mod">
          <ac:chgData name="Allegra Willhite" userId="8e46496d-ba97-40d7-866b-63aeaf99c937" providerId="ADAL" clId="{8A86EC6D-5627-460E-BEDC-B1CD8A5E1CE9}" dt="2025-03-07T18:31:22.223" v="838" actId="12100"/>
          <ac:graphicFrameMkLst>
            <pc:docMk/>
            <pc:sldMk cId="2619447239" sldId="257"/>
            <ac:graphicFrameMk id="5" creationId="{7ADF149E-38C0-A871-8FB0-66BA3A5A653B}"/>
          </ac:graphicFrameMkLst>
        </pc:graphicFrameChg>
      </pc:sldChg>
      <pc:sldChg chg="addSp modSp mod">
        <pc:chgData name="Allegra Willhite" userId="8e46496d-ba97-40d7-866b-63aeaf99c937" providerId="ADAL" clId="{8A86EC6D-5627-460E-BEDC-B1CD8A5E1CE9}" dt="2025-03-07T18:31:51.086" v="840" actId="26606"/>
        <pc:sldMkLst>
          <pc:docMk/>
          <pc:sldMk cId="787824345" sldId="258"/>
        </pc:sldMkLst>
        <pc:spChg chg="mod">
          <ac:chgData name="Allegra Willhite" userId="8e46496d-ba97-40d7-866b-63aeaf99c937" providerId="ADAL" clId="{8A86EC6D-5627-460E-BEDC-B1CD8A5E1CE9}" dt="2025-03-07T18:31:51.086" v="840" actId="26606"/>
          <ac:spMkLst>
            <pc:docMk/>
            <pc:sldMk cId="787824345" sldId="258"/>
            <ac:spMk id="2" creationId="{F9B8FB4C-3B38-1123-C9AA-6CBE9E5DC370}"/>
          </ac:spMkLst>
        </pc:spChg>
        <pc:spChg chg="mod">
          <ac:chgData name="Allegra Willhite" userId="8e46496d-ba97-40d7-866b-63aeaf99c937" providerId="ADAL" clId="{8A86EC6D-5627-460E-BEDC-B1CD8A5E1CE9}" dt="2025-03-07T18:31:51.086" v="840" actId="26606"/>
          <ac:spMkLst>
            <pc:docMk/>
            <pc:sldMk cId="787824345" sldId="258"/>
            <ac:spMk id="3" creationId="{870F316D-3BCF-57AA-4C2B-A5A2B24B6EAB}"/>
          </ac:spMkLst>
        </pc:spChg>
        <pc:spChg chg="add">
          <ac:chgData name="Allegra Willhite" userId="8e46496d-ba97-40d7-866b-63aeaf99c937" providerId="ADAL" clId="{8A86EC6D-5627-460E-BEDC-B1CD8A5E1CE9}" dt="2025-03-07T18:31:51.086" v="840" actId="26606"/>
          <ac:spMkLst>
            <pc:docMk/>
            <pc:sldMk cId="787824345" sldId="258"/>
            <ac:spMk id="10" creationId="{201CC55D-ED54-4C5C-95E6-10947BD1103B}"/>
          </ac:spMkLst>
        </pc:spChg>
        <pc:spChg chg="add">
          <ac:chgData name="Allegra Willhite" userId="8e46496d-ba97-40d7-866b-63aeaf99c937" providerId="ADAL" clId="{8A86EC6D-5627-460E-BEDC-B1CD8A5E1CE9}" dt="2025-03-07T18:31:51.086" v="840" actId="26606"/>
          <ac:spMkLst>
            <pc:docMk/>
            <pc:sldMk cId="787824345" sldId="258"/>
            <ac:spMk id="16" creationId="{3873B707-463F-40B0-8227-E8CC6C67EB25}"/>
          </ac:spMkLst>
        </pc:spChg>
        <pc:spChg chg="add">
          <ac:chgData name="Allegra Willhite" userId="8e46496d-ba97-40d7-866b-63aeaf99c937" providerId="ADAL" clId="{8A86EC6D-5627-460E-BEDC-B1CD8A5E1CE9}" dt="2025-03-07T18:31:51.086" v="840" actId="26606"/>
          <ac:spMkLst>
            <pc:docMk/>
            <pc:sldMk cId="787824345" sldId="258"/>
            <ac:spMk id="18" creationId="{C13237C8-E62C-4F0D-A318-BD6FB6C2D138}"/>
          </ac:spMkLst>
        </pc:spChg>
        <pc:spChg chg="add">
          <ac:chgData name="Allegra Willhite" userId="8e46496d-ba97-40d7-866b-63aeaf99c937" providerId="ADAL" clId="{8A86EC6D-5627-460E-BEDC-B1CD8A5E1CE9}" dt="2025-03-07T18:31:51.086" v="840" actId="26606"/>
          <ac:spMkLst>
            <pc:docMk/>
            <pc:sldMk cId="787824345" sldId="258"/>
            <ac:spMk id="20" creationId="{19C9EAEA-39D0-4B0E-A0EB-51E7B26740B1}"/>
          </ac:spMkLst>
        </pc:spChg>
        <pc:grpChg chg="add">
          <ac:chgData name="Allegra Willhite" userId="8e46496d-ba97-40d7-866b-63aeaf99c937" providerId="ADAL" clId="{8A86EC6D-5627-460E-BEDC-B1CD8A5E1CE9}" dt="2025-03-07T18:31:51.086" v="840" actId="26606"/>
          <ac:grpSpMkLst>
            <pc:docMk/>
            <pc:sldMk cId="787824345" sldId="258"/>
            <ac:grpSpMk id="12" creationId="{1DE889C7-FAD6-4397-98E2-05D503484459}"/>
          </ac:grpSpMkLst>
        </pc:grpChg>
        <pc:picChg chg="mod">
          <ac:chgData name="Allegra Willhite" userId="8e46496d-ba97-40d7-866b-63aeaf99c937" providerId="ADAL" clId="{8A86EC6D-5627-460E-BEDC-B1CD8A5E1CE9}" dt="2025-03-07T18:31:51.086" v="840" actId="26606"/>
          <ac:picMkLst>
            <pc:docMk/>
            <pc:sldMk cId="787824345" sldId="258"/>
            <ac:picMk id="5" creationId="{1EAA9431-3970-943A-6275-DA0E1889BD41}"/>
          </ac:picMkLst>
        </pc:picChg>
      </pc:sldChg>
      <pc:sldChg chg="addSp delSp modSp mod delDesignElem">
        <pc:chgData name="Allegra Willhite" userId="8e46496d-ba97-40d7-866b-63aeaf99c937" providerId="ADAL" clId="{8A86EC6D-5627-460E-BEDC-B1CD8A5E1CE9}" dt="2025-03-10T16:37:23.043" v="933" actId="20577"/>
        <pc:sldMkLst>
          <pc:docMk/>
          <pc:sldMk cId="3962435990" sldId="259"/>
        </pc:sldMkLst>
        <pc:spChg chg="mod">
          <ac:chgData name="Allegra Willhite" userId="8e46496d-ba97-40d7-866b-63aeaf99c937" providerId="ADAL" clId="{8A86EC6D-5627-460E-BEDC-B1CD8A5E1CE9}" dt="2025-03-07T18:30:50.083" v="836" actId="207"/>
          <ac:spMkLst>
            <pc:docMk/>
            <pc:sldMk cId="3962435990" sldId="259"/>
            <ac:spMk id="2" creationId="{BF2E8AC4-D01C-DC05-C7B0-97433C5417CC}"/>
          </ac:spMkLst>
        </pc:spChg>
        <pc:spChg chg="mod">
          <ac:chgData name="Allegra Willhite" userId="8e46496d-ba97-40d7-866b-63aeaf99c937" providerId="ADAL" clId="{8A86EC6D-5627-460E-BEDC-B1CD8A5E1CE9}" dt="2025-03-10T16:37:23.043" v="933" actId="20577"/>
          <ac:spMkLst>
            <pc:docMk/>
            <pc:sldMk cId="3962435990" sldId="259"/>
            <ac:spMk id="3" creationId="{F534D47C-1C6C-3258-E490-1390058D2BD0}"/>
          </ac:spMkLst>
        </pc:spChg>
      </pc:sldChg>
      <pc:sldChg chg="delSp modSp mod delDesignElem">
        <pc:chgData name="Allegra Willhite" userId="8e46496d-ba97-40d7-866b-63aeaf99c937" providerId="ADAL" clId="{8A86EC6D-5627-460E-BEDC-B1CD8A5E1CE9}" dt="2025-03-10T16:37:55.495" v="949" actId="14100"/>
        <pc:sldMkLst>
          <pc:docMk/>
          <pc:sldMk cId="1252183144" sldId="260"/>
        </pc:sldMkLst>
        <pc:spChg chg="mod">
          <ac:chgData name="Allegra Willhite" userId="8e46496d-ba97-40d7-866b-63aeaf99c937" providerId="ADAL" clId="{8A86EC6D-5627-460E-BEDC-B1CD8A5E1CE9}" dt="2025-03-07T18:30:55.284" v="837" actId="207"/>
          <ac:spMkLst>
            <pc:docMk/>
            <pc:sldMk cId="1252183144" sldId="260"/>
            <ac:spMk id="2" creationId="{0CDCAFCC-4718-BFC2-8240-213815BAD444}"/>
          </ac:spMkLst>
        </pc:spChg>
        <pc:spChg chg="mod">
          <ac:chgData name="Allegra Willhite" userId="8e46496d-ba97-40d7-866b-63aeaf99c937" providerId="ADAL" clId="{8A86EC6D-5627-460E-BEDC-B1CD8A5E1CE9}" dt="2025-03-10T16:37:38.474" v="947" actId="20577"/>
          <ac:spMkLst>
            <pc:docMk/>
            <pc:sldMk cId="1252183144" sldId="260"/>
            <ac:spMk id="3" creationId="{1F6F344C-FDE7-A207-39E9-7DFD9DDD0362}"/>
          </ac:spMkLst>
        </pc:spChg>
        <pc:spChg chg="mod">
          <ac:chgData name="Allegra Willhite" userId="8e46496d-ba97-40d7-866b-63aeaf99c937" providerId="ADAL" clId="{8A86EC6D-5627-460E-BEDC-B1CD8A5E1CE9}" dt="2025-03-10T16:37:55.495" v="949" actId="14100"/>
          <ac:spMkLst>
            <pc:docMk/>
            <pc:sldMk cId="1252183144" sldId="260"/>
            <ac:spMk id="4" creationId="{DA82029C-DAA3-8FBD-F26B-AC4A1480F46D}"/>
          </ac:spMkLst>
        </pc:spChg>
      </pc:sldChg>
      <pc:sldChg chg="modSp mod ord">
        <pc:chgData name="Allegra Willhite" userId="8e46496d-ba97-40d7-866b-63aeaf99c937" providerId="ADAL" clId="{8A86EC6D-5627-460E-BEDC-B1CD8A5E1CE9}" dt="2025-03-10T16:36:12.063" v="914" actId="20577"/>
        <pc:sldMkLst>
          <pc:docMk/>
          <pc:sldMk cId="1124620746" sldId="261"/>
        </pc:sldMkLst>
        <pc:spChg chg="mod">
          <ac:chgData name="Allegra Willhite" userId="8e46496d-ba97-40d7-866b-63aeaf99c937" providerId="ADAL" clId="{8A86EC6D-5627-460E-BEDC-B1CD8A5E1CE9}" dt="2025-03-07T18:22:33.936" v="3"/>
          <ac:spMkLst>
            <pc:docMk/>
            <pc:sldMk cId="1124620746" sldId="261"/>
            <ac:spMk id="2" creationId="{D8F71C49-1DD3-9B3B-1FAE-AAEE2941C3C6}"/>
          </ac:spMkLst>
        </pc:spChg>
        <pc:spChg chg="mod">
          <ac:chgData name="Allegra Willhite" userId="8e46496d-ba97-40d7-866b-63aeaf99c937" providerId="ADAL" clId="{8A86EC6D-5627-460E-BEDC-B1CD8A5E1CE9}" dt="2025-03-10T16:36:12.063" v="914" actId="20577"/>
          <ac:spMkLst>
            <pc:docMk/>
            <pc:sldMk cId="1124620746" sldId="261"/>
            <ac:spMk id="3" creationId="{B0674BDA-B7AB-CCE6-6572-CEE5AB11CB9D}"/>
          </ac:spMkLst>
        </pc:spChg>
      </pc:sldChg>
      <pc:sldChg chg="addSp modSp mod setBg">
        <pc:chgData name="Allegra Willhite" userId="8e46496d-ba97-40d7-866b-63aeaf99c937" providerId="ADAL" clId="{8A86EC6D-5627-460E-BEDC-B1CD8A5E1CE9}" dt="2025-03-07T18:32:02.884" v="841" actId="26606"/>
        <pc:sldMkLst>
          <pc:docMk/>
          <pc:sldMk cId="2383066519" sldId="262"/>
        </pc:sldMkLst>
        <pc:spChg chg="mod">
          <ac:chgData name="Allegra Willhite" userId="8e46496d-ba97-40d7-866b-63aeaf99c937" providerId="ADAL" clId="{8A86EC6D-5627-460E-BEDC-B1CD8A5E1CE9}" dt="2025-03-07T18:32:02.884" v="841" actId="26606"/>
          <ac:spMkLst>
            <pc:docMk/>
            <pc:sldMk cId="2383066519" sldId="262"/>
            <ac:spMk id="2" creationId="{120069D3-D43F-E667-6C6C-CE69692B8253}"/>
          </ac:spMkLst>
        </pc:spChg>
        <pc:spChg chg="mod">
          <ac:chgData name="Allegra Willhite" userId="8e46496d-ba97-40d7-866b-63aeaf99c937" providerId="ADAL" clId="{8A86EC6D-5627-460E-BEDC-B1CD8A5E1CE9}" dt="2025-03-07T18:32:02.884" v="841" actId="26606"/>
          <ac:spMkLst>
            <pc:docMk/>
            <pc:sldMk cId="2383066519" sldId="262"/>
            <ac:spMk id="3" creationId="{0F5C46E4-012D-9F4E-2C40-87ABF3391D3E}"/>
          </ac:spMkLst>
        </pc:spChg>
        <pc:spChg chg="add">
          <ac:chgData name="Allegra Willhite" userId="8e46496d-ba97-40d7-866b-63aeaf99c937" providerId="ADAL" clId="{8A86EC6D-5627-460E-BEDC-B1CD8A5E1CE9}" dt="2025-03-07T18:32:02.884" v="841" actId="26606"/>
          <ac:spMkLst>
            <pc:docMk/>
            <pc:sldMk cId="2383066519" sldId="262"/>
            <ac:spMk id="8" creationId="{3AD318CC-E2A8-4E27-9548-A047A78999B1}"/>
          </ac:spMkLst>
        </pc:spChg>
        <pc:spChg chg="add">
          <ac:chgData name="Allegra Willhite" userId="8e46496d-ba97-40d7-866b-63aeaf99c937" providerId="ADAL" clId="{8A86EC6D-5627-460E-BEDC-B1CD8A5E1CE9}" dt="2025-03-07T18:32:02.884" v="841" actId="26606"/>
          <ac:spMkLst>
            <pc:docMk/>
            <pc:sldMk cId="2383066519" sldId="262"/>
            <ac:spMk id="14" creationId="{2C1BBA94-3F40-40AA-8BB9-E69E25E537C1}"/>
          </ac:spMkLst>
        </pc:spChg>
        <pc:grpChg chg="add">
          <ac:chgData name="Allegra Willhite" userId="8e46496d-ba97-40d7-866b-63aeaf99c937" providerId="ADAL" clId="{8A86EC6D-5627-460E-BEDC-B1CD8A5E1CE9}" dt="2025-03-07T18:32:02.884" v="841" actId="26606"/>
          <ac:grpSpMkLst>
            <pc:docMk/>
            <pc:sldMk cId="2383066519" sldId="262"/>
            <ac:grpSpMk id="10" creationId="{B14B560F-9DD7-4302-A60B-EBD3EF59B073}"/>
          </ac:grpSpMkLst>
        </pc:grpChg>
      </pc:sldChg>
      <pc:sldChg chg="addSp modSp mod setBg">
        <pc:chgData name="Allegra Willhite" userId="8e46496d-ba97-40d7-866b-63aeaf99c937" providerId="ADAL" clId="{8A86EC6D-5627-460E-BEDC-B1CD8A5E1CE9}" dt="2025-03-07T18:32:31.855" v="850" actId="5793"/>
        <pc:sldMkLst>
          <pc:docMk/>
          <pc:sldMk cId="3367311693" sldId="265"/>
        </pc:sldMkLst>
        <pc:spChg chg="mod ord">
          <ac:chgData name="Allegra Willhite" userId="8e46496d-ba97-40d7-866b-63aeaf99c937" providerId="ADAL" clId="{8A86EC6D-5627-460E-BEDC-B1CD8A5E1CE9}" dt="2025-03-07T18:32:31.855" v="850" actId="5793"/>
          <ac:spMkLst>
            <pc:docMk/>
            <pc:sldMk cId="3367311693" sldId="265"/>
            <ac:spMk id="3" creationId="{37619DEE-BEE6-1A87-E9A3-6B592FB4950F}"/>
          </ac:spMkLst>
        </pc:spChg>
        <pc:spChg chg="mod">
          <ac:chgData name="Allegra Willhite" userId="8e46496d-ba97-40d7-866b-63aeaf99c937" providerId="ADAL" clId="{8A86EC6D-5627-460E-BEDC-B1CD8A5E1CE9}" dt="2025-03-07T18:32:08.462" v="842" actId="26606"/>
          <ac:spMkLst>
            <pc:docMk/>
            <pc:sldMk cId="3367311693" sldId="265"/>
            <ac:spMk id="4" creationId="{E3979132-1F22-A7EF-8ECA-49892F76D427}"/>
          </ac:spMkLst>
        </pc:spChg>
        <pc:spChg chg="add">
          <ac:chgData name="Allegra Willhite" userId="8e46496d-ba97-40d7-866b-63aeaf99c937" providerId="ADAL" clId="{8A86EC6D-5627-460E-BEDC-B1CD8A5E1CE9}" dt="2025-03-07T18:32:08.462" v="842" actId="26606"/>
          <ac:spMkLst>
            <pc:docMk/>
            <pc:sldMk cId="3367311693" sldId="265"/>
            <ac:spMk id="9" creationId="{3AD318CC-E2A8-4E27-9548-A047A78999B1}"/>
          </ac:spMkLst>
        </pc:spChg>
        <pc:spChg chg="add">
          <ac:chgData name="Allegra Willhite" userId="8e46496d-ba97-40d7-866b-63aeaf99c937" providerId="ADAL" clId="{8A86EC6D-5627-460E-BEDC-B1CD8A5E1CE9}" dt="2025-03-07T18:32:08.462" v="842" actId="26606"/>
          <ac:spMkLst>
            <pc:docMk/>
            <pc:sldMk cId="3367311693" sldId="265"/>
            <ac:spMk id="15" creationId="{2C1BBA94-3F40-40AA-8BB9-E69E25E537C1}"/>
          </ac:spMkLst>
        </pc:spChg>
        <pc:grpChg chg="add">
          <ac:chgData name="Allegra Willhite" userId="8e46496d-ba97-40d7-866b-63aeaf99c937" providerId="ADAL" clId="{8A86EC6D-5627-460E-BEDC-B1CD8A5E1CE9}" dt="2025-03-07T18:32:08.462" v="842" actId="26606"/>
          <ac:grpSpMkLst>
            <pc:docMk/>
            <pc:sldMk cId="3367311693" sldId="265"/>
            <ac:grpSpMk id="11" creationId="{B14B560F-9DD7-4302-A60B-EBD3EF59B073}"/>
          </ac:grpSpMkLst>
        </pc:grpChg>
      </pc:sldChg>
      <pc:sldChg chg="addSp modSp new mod ord setBg">
        <pc:chgData name="Allegra Willhite" userId="8e46496d-ba97-40d7-866b-63aeaf99c937" providerId="ADAL" clId="{8A86EC6D-5627-460E-BEDC-B1CD8A5E1CE9}" dt="2025-03-10T16:41:26.073" v="960" actId="1076"/>
        <pc:sldMkLst>
          <pc:docMk/>
          <pc:sldMk cId="2843445433" sldId="266"/>
        </pc:sldMkLst>
        <pc:spChg chg="mod">
          <ac:chgData name="Allegra Willhite" userId="8e46496d-ba97-40d7-866b-63aeaf99c937" providerId="ADAL" clId="{8A86EC6D-5627-460E-BEDC-B1CD8A5E1CE9}" dt="2025-03-10T16:34:58.051" v="863" actId="20577"/>
          <ac:spMkLst>
            <pc:docMk/>
            <pc:sldMk cId="2843445433" sldId="266"/>
            <ac:spMk id="2" creationId="{5A951224-0606-D16E-662F-01F6D8B3A081}"/>
          </ac:spMkLst>
        </pc:spChg>
        <pc:spChg chg="mod">
          <ac:chgData name="Allegra Willhite" userId="8e46496d-ba97-40d7-866b-63aeaf99c937" providerId="ADAL" clId="{8A86EC6D-5627-460E-BEDC-B1CD8A5E1CE9}" dt="2025-03-07T18:31:35.394" v="839" actId="26606"/>
          <ac:spMkLst>
            <pc:docMk/>
            <pc:sldMk cId="2843445433" sldId="266"/>
            <ac:spMk id="3" creationId="{B95B3209-4972-DA76-C8CB-7862D9FC8AB9}"/>
          </ac:spMkLst>
        </pc:spChg>
        <pc:spChg chg="add">
          <ac:chgData name="Allegra Willhite" userId="8e46496d-ba97-40d7-866b-63aeaf99c937" providerId="ADAL" clId="{8A86EC6D-5627-460E-BEDC-B1CD8A5E1CE9}" dt="2025-03-07T18:31:35.394" v="839" actId="26606"/>
          <ac:spMkLst>
            <pc:docMk/>
            <pc:sldMk cId="2843445433" sldId="266"/>
            <ac:spMk id="8" creationId="{1C799903-48D5-4A31-A1A2-541072D9771E}"/>
          </ac:spMkLst>
        </pc:spChg>
        <pc:spChg chg="add">
          <ac:chgData name="Allegra Willhite" userId="8e46496d-ba97-40d7-866b-63aeaf99c937" providerId="ADAL" clId="{8A86EC6D-5627-460E-BEDC-B1CD8A5E1CE9}" dt="2025-03-07T18:31:35.394" v="839" actId="26606"/>
          <ac:spMkLst>
            <pc:docMk/>
            <pc:sldMk cId="2843445433" sldId="266"/>
            <ac:spMk id="10" creationId="{8EFFF109-FC58-4FD3-BE05-9775A1310F55}"/>
          </ac:spMkLst>
        </pc:spChg>
        <pc:spChg chg="add">
          <ac:chgData name="Allegra Willhite" userId="8e46496d-ba97-40d7-866b-63aeaf99c937" providerId="ADAL" clId="{8A86EC6D-5627-460E-BEDC-B1CD8A5E1CE9}" dt="2025-03-07T18:31:35.394" v="839" actId="26606"/>
          <ac:spMkLst>
            <pc:docMk/>
            <pc:sldMk cId="2843445433" sldId="266"/>
            <ac:spMk id="12" creationId="{E1B96AD6-92A9-4273-A62B-96A1C3E0BA95}"/>
          </ac:spMkLst>
        </pc:spChg>
        <pc:spChg chg="add">
          <ac:chgData name="Allegra Willhite" userId="8e46496d-ba97-40d7-866b-63aeaf99c937" providerId="ADAL" clId="{8A86EC6D-5627-460E-BEDC-B1CD8A5E1CE9}" dt="2025-03-07T18:31:35.394" v="839" actId="26606"/>
          <ac:spMkLst>
            <pc:docMk/>
            <pc:sldMk cId="2843445433" sldId="266"/>
            <ac:spMk id="14" creationId="{463EEC44-1BA3-44ED-81FC-A644B04B2A44}"/>
          </ac:spMkLst>
        </pc:spChg>
        <pc:picChg chg="add mod">
          <ac:chgData name="Allegra Willhite" userId="8e46496d-ba97-40d7-866b-63aeaf99c937" providerId="ADAL" clId="{8A86EC6D-5627-460E-BEDC-B1CD8A5E1CE9}" dt="2025-03-10T16:41:26.073" v="960" actId="1076"/>
          <ac:picMkLst>
            <pc:docMk/>
            <pc:sldMk cId="2843445433" sldId="266"/>
            <ac:picMk id="5" creationId="{CBF8EA47-BAC9-87D7-7E3A-493703DB0D3F}"/>
          </ac:picMkLst>
        </pc:picChg>
      </pc:sldChg>
      <pc:sldMasterChg chg="modSldLayout">
        <pc:chgData name="Allegra Willhite" userId="8e46496d-ba97-40d7-866b-63aeaf99c937" providerId="ADAL" clId="{8A86EC6D-5627-460E-BEDC-B1CD8A5E1CE9}" dt="2025-03-10T16:40:40.284" v="954" actId="1076"/>
        <pc:sldMasterMkLst>
          <pc:docMk/>
          <pc:sldMasterMk cId="526320535" sldId="2147483648"/>
        </pc:sldMasterMkLst>
        <pc:sldLayoutChg chg="addSp modSp mod">
          <pc:chgData name="Allegra Willhite" userId="8e46496d-ba97-40d7-866b-63aeaf99c937" providerId="ADAL" clId="{8A86EC6D-5627-460E-BEDC-B1CD8A5E1CE9}" dt="2025-03-10T16:40:40.284" v="954" actId="1076"/>
          <pc:sldLayoutMkLst>
            <pc:docMk/>
            <pc:sldMasterMk cId="526320535" sldId="2147483648"/>
            <pc:sldLayoutMk cId="1963253483" sldId="2147483654"/>
          </pc:sldLayoutMkLst>
          <pc:picChg chg="add mod">
            <ac:chgData name="Allegra Willhite" userId="8e46496d-ba97-40d7-866b-63aeaf99c937" providerId="ADAL" clId="{8A86EC6D-5627-460E-BEDC-B1CD8A5E1CE9}" dt="2025-03-10T16:40:40.284" v="954" actId="1076"/>
            <ac:picMkLst>
              <pc:docMk/>
              <pc:sldMasterMk cId="526320535" sldId="2147483648"/>
              <pc:sldLayoutMk cId="1963253483" sldId="2147483654"/>
              <ac:picMk id="7" creationId="{FF14BDBC-EE96-6AD4-02BB-3F74DBC01B9C}"/>
            </ac:picMkLst>
          </pc:picChg>
        </pc:sldLayoutChg>
      </pc:sldMaster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C9E7421-D490-42A6-B82F-E15BDA7570CA}" type="doc">
      <dgm:prSet loTypeId="urn:microsoft.com/office/officeart/2005/8/layout/hierarchy1" loCatId="hierarchy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43F6FA33-58C0-436B-9996-CC37CC539DAB}">
      <dgm:prSet/>
      <dgm:spPr/>
      <dgm:t>
        <a:bodyPr/>
        <a:lstStyle/>
        <a:p>
          <a:r>
            <a:rPr lang="en-US" dirty="0"/>
            <a:t>Does the situation meet supplemental budget justification?</a:t>
          </a:r>
        </a:p>
      </dgm:t>
    </dgm:pt>
    <dgm:pt modelId="{D3BE6C1C-57BC-44A8-84A7-99A93A950119}" type="parTrans" cxnId="{264FF68C-C9C9-4884-BC7F-392E47126322}">
      <dgm:prSet/>
      <dgm:spPr/>
      <dgm:t>
        <a:bodyPr/>
        <a:lstStyle/>
        <a:p>
          <a:endParaRPr lang="en-US"/>
        </a:p>
      </dgm:t>
    </dgm:pt>
    <dgm:pt modelId="{4963B135-1B13-475C-870A-6B06F998829D}" type="sibTrans" cxnId="{264FF68C-C9C9-4884-BC7F-392E47126322}">
      <dgm:prSet/>
      <dgm:spPr/>
      <dgm:t>
        <a:bodyPr/>
        <a:lstStyle/>
        <a:p>
          <a:endParaRPr lang="en-US"/>
        </a:p>
      </dgm:t>
    </dgm:pt>
    <dgm:pt modelId="{AD704E04-9468-44E4-B5EB-534C1C444143}">
      <dgm:prSet/>
      <dgm:spPr/>
      <dgm:t>
        <a:bodyPr/>
        <a:lstStyle/>
        <a:p>
          <a:r>
            <a:rPr lang="en-US"/>
            <a:t>Is the impact to the fund more than 10% of expenditures?</a:t>
          </a:r>
        </a:p>
      </dgm:t>
    </dgm:pt>
    <dgm:pt modelId="{28892972-6CFA-486C-8DA8-6B8E33698D79}" type="parTrans" cxnId="{59B572B6-DEFF-43EA-A985-D4C81087A506}">
      <dgm:prSet/>
      <dgm:spPr/>
      <dgm:t>
        <a:bodyPr/>
        <a:lstStyle/>
        <a:p>
          <a:endParaRPr lang="en-US"/>
        </a:p>
      </dgm:t>
    </dgm:pt>
    <dgm:pt modelId="{DA381380-3F65-461C-BE9F-14BBE55189D7}" type="sibTrans" cxnId="{59B572B6-DEFF-43EA-A985-D4C81087A506}">
      <dgm:prSet/>
      <dgm:spPr/>
      <dgm:t>
        <a:bodyPr/>
        <a:lstStyle/>
        <a:p>
          <a:endParaRPr lang="en-US"/>
        </a:p>
      </dgm:t>
    </dgm:pt>
    <dgm:pt modelId="{2703444F-5D7C-4F62-8E0B-FB31D064C501}" type="pres">
      <dgm:prSet presAssocID="{FC9E7421-D490-42A6-B82F-E15BDA7570CA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1938EA87-4F5E-4D08-9AF0-5B4549669551}" type="pres">
      <dgm:prSet presAssocID="{43F6FA33-58C0-436B-9996-CC37CC539DAB}" presName="hierRoot1" presStyleCnt="0"/>
      <dgm:spPr/>
    </dgm:pt>
    <dgm:pt modelId="{81E5D350-7F0A-4FCB-A4F4-FAA576FEC70D}" type="pres">
      <dgm:prSet presAssocID="{43F6FA33-58C0-436B-9996-CC37CC539DAB}" presName="composite" presStyleCnt="0"/>
      <dgm:spPr/>
    </dgm:pt>
    <dgm:pt modelId="{985C4D74-EEF9-49A2-8EDC-1D80E4A2EF10}" type="pres">
      <dgm:prSet presAssocID="{43F6FA33-58C0-436B-9996-CC37CC539DAB}" presName="background" presStyleLbl="node0" presStyleIdx="0" presStyleCnt="2"/>
      <dgm:spPr/>
    </dgm:pt>
    <dgm:pt modelId="{B3FB167C-4E92-4F7D-B842-A3C85B97BC54}" type="pres">
      <dgm:prSet presAssocID="{43F6FA33-58C0-436B-9996-CC37CC539DAB}" presName="text" presStyleLbl="fgAcc0" presStyleIdx="0" presStyleCnt="2">
        <dgm:presLayoutVars>
          <dgm:chPref val="3"/>
        </dgm:presLayoutVars>
      </dgm:prSet>
      <dgm:spPr/>
    </dgm:pt>
    <dgm:pt modelId="{6934EE78-864E-4219-8773-8DCB29EA038E}" type="pres">
      <dgm:prSet presAssocID="{43F6FA33-58C0-436B-9996-CC37CC539DAB}" presName="hierChild2" presStyleCnt="0"/>
      <dgm:spPr/>
    </dgm:pt>
    <dgm:pt modelId="{209BC9D5-9519-4F8B-B713-B7B62B7F6176}" type="pres">
      <dgm:prSet presAssocID="{AD704E04-9468-44E4-B5EB-534C1C444143}" presName="hierRoot1" presStyleCnt="0"/>
      <dgm:spPr/>
    </dgm:pt>
    <dgm:pt modelId="{F6909737-370E-4356-BED6-DF3C12EBD7AE}" type="pres">
      <dgm:prSet presAssocID="{AD704E04-9468-44E4-B5EB-534C1C444143}" presName="composite" presStyleCnt="0"/>
      <dgm:spPr/>
    </dgm:pt>
    <dgm:pt modelId="{63331BD9-E3CC-44DA-A9D8-960D3D0EEAD5}" type="pres">
      <dgm:prSet presAssocID="{AD704E04-9468-44E4-B5EB-534C1C444143}" presName="background" presStyleLbl="node0" presStyleIdx="1" presStyleCnt="2"/>
      <dgm:spPr/>
    </dgm:pt>
    <dgm:pt modelId="{BC21FBEC-5160-44D0-99DF-665C553B20D2}" type="pres">
      <dgm:prSet presAssocID="{AD704E04-9468-44E4-B5EB-534C1C444143}" presName="text" presStyleLbl="fgAcc0" presStyleIdx="1" presStyleCnt="2">
        <dgm:presLayoutVars>
          <dgm:chPref val="3"/>
        </dgm:presLayoutVars>
      </dgm:prSet>
      <dgm:spPr/>
    </dgm:pt>
    <dgm:pt modelId="{73DE019A-2527-45AA-8BE3-0CEA1B4A1ABD}" type="pres">
      <dgm:prSet presAssocID="{AD704E04-9468-44E4-B5EB-534C1C444143}" presName="hierChild2" presStyleCnt="0"/>
      <dgm:spPr/>
    </dgm:pt>
  </dgm:ptLst>
  <dgm:cxnLst>
    <dgm:cxn modelId="{1616D32F-C332-4667-8D93-B5BDCC4EDAAC}" type="presOf" srcId="{FC9E7421-D490-42A6-B82F-E15BDA7570CA}" destId="{2703444F-5D7C-4F62-8E0B-FB31D064C501}" srcOrd="0" destOrd="0" presId="urn:microsoft.com/office/officeart/2005/8/layout/hierarchy1"/>
    <dgm:cxn modelId="{864F1574-E7F0-4E73-8F01-0F4CF5E5E07F}" type="presOf" srcId="{43F6FA33-58C0-436B-9996-CC37CC539DAB}" destId="{B3FB167C-4E92-4F7D-B842-A3C85B97BC54}" srcOrd="0" destOrd="0" presId="urn:microsoft.com/office/officeart/2005/8/layout/hierarchy1"/>
    <dgm:cxn modelId="{74813D81-3402-4890-9E8F-5F3F0CD2C24B}" type="presOf" srcId="{AD704E04-9468-44E4-B5EB-534C1C444143}" destId="{BC21FBEC-5160-44D0-99DF-665C553B20D2}" srcOrd="0" destOrd="0" presId="urn:microsoft.com/office/officeart/2005/8/layout/hierarchy1"/>
    <dgm:cxn modelId="{264FF68C-C9C9-4884-BC7F-392E47126322}" srcId="{FC9E7421-D490-42A6-B82F-E15BDA7570CA}" destId="{43F6FA33-58C0-436B-9996-CC37CC539DAB}" srcOrd="0" destOrd="0" parTransId="{D3BE6C1C-57BC-44A8-84A7-99A93A950119}" sibTransId="{4963B135-1B13-475C-870A-6B06F998829D}"/>
    <dgm:cxn modelId="{59B572B6-DEFF-43EA-A985-D4C81087A506}" srcId="{FC9E7421-D490-42A6-B82F-E15BDA7570CA}" destId="{AD704E04-9468-44E4-B5EB-534C1C444143}" srcOrd="1" destOrd="0" parTransId="{28892972-6CFA-486C-8DA8-6B8E33698D79}" sibTransId="{DA381380-3F65-461C-BE9F-14BBE55189D7}"/>
    <dgm:cxn modelId="{64ACCEB8-9C21-491E-9894-F900F7C319B6}" type="presParOf" srcId="{2703444F-5D7C-4F62-8E0B-FB31D064C501}" destId="{1938EA87-4F5E-4D08-9AF0-5B4549669551}" srcOrd="0" destOrd="0" presId="urn:microsoft.com/office/officeart/2005/8/layout/hierarchy1"/>
    <dgm:cxn modelId="{404AD2A9-4D81-4BD2-B16A-47CF22C9F20E}" type="presParOf" srcId="{1938EA87-4F5E-4D08-9AF0-5B4549669551}" destId="{81E5D350-7F0A-4FCB-A4F4-FAA576FEC70D}" srcOrd="0" destOrd="0" presId="urn:microsoft.com/office/officeart/2005/8/layout/hierarchy1"/>
    <dgm:cxn modelId="{54A3A8F1-CA7D-4820-B479-5E055F75F8B6}" type="presParOf" srcId="{81E5D350-7F0A-4FCB-A4F4-FAA576FEC70D}" destId="{985C4D74-EEF9-49A2-8EDC-1D80E4A2EF10}" srcOrd="0" destOrd="0" presId="urn:microsoft.com/office/officeart/2005/8/layout/hierarchy1"/>
    <dgm:cxn modelId="{5B776F1D-8CF4-4449-BCA1-D958A145BAE3}" type="presParOf" srcId="{81E5D350-7F0A-4FCB-A4F4-FAA576FEC70D}" destId="{B3FB167C-4E92-4F7D-B842-A3C85B97BC54}" srcOrd="1" destOrd="0" presId="urn:microsoft.com/office/officeart/2005/8/layout/hierarchy1"/>
    <dgm:cxn modelId="{CFC4A6A6-0EEF-4354-97ED-BFE438FB61B9}" type="presParOf" srcId="{1938EA87-4F5E-4D08-9AF0-5B4549669551}" destId="{6934EE78-864E-4219-8773-8DCB29EA038E}" srcOrd="1" destOrd="0" presId="urn:microsoft.com/office/officeart/2005/8/layout/hierarchy1"/>
    <dgm:cxn modelId="{3BC1F91B-6311-4FC3-95AD-AE618CF663F6}" type="presParOf" srcId="{2703444F-5D7C-4F62-8E0B-FB31D064C501}" destId="{209BC9D5-9519-4F8B-B713-B7B62B7F6176}" srcOrd="1" destOrd="0" presId="urn:microsoft.com/office/officeart/2005/8/layout/hierarchy1"/>
    <dgm:cxn modelId="{FDFEAD46-3449-4899-853C-952354910805}" type="presParOf" srcId="{209BC9D5-9519-4F8B-B713-B7B62B7F6176}" destId="{F6909737-370E-4356-BED6-DF3C12EBD7AE}" srcOrd="0" destOrd="0" presId="urn:microsoft.com/office/officeart/2005/8/layout/hierarchy1"/>
    <dgm:cxn modelId="{AA6E9592-3D01-45CB-B572-FF3213127715}" type="presParOf" srcId="{F6909737-370E-4356-BED6-DF3C12EBD7AE}" destId="{63331BD9-E3CC-44DA-A9D8-960D3D0EEAD5}" srcOrd="0" destOrd="0" presId="urn:microsoft.com/office/officeart/2005/8/layout/hierarchy1"/>
    <dgm:cxn modelId="{31D7C6BF-A9AF-482F-B561-1D778235561E}" type="presParOf" srcId="{F6909737-370E-4356-BED6-DF3C12EBD7AE}" destId="{BC21FBEC-5160-44D0-99DF-665C553B20D2}" srcOrd="1" destOrd="0" presId="urn:microsoft.com/office/officeart/2005/8/layout/hierarchy1"/>
    <dgm:cxn modelId="{9AC64A05-C7AC-4DF2-9AFD-4223933AFD26}" type="presParOf" srcId="{209BC9D5-9519-4F8B-B713-B7B62B7F6176}" destId="{73DE019A-2527-45AA-8BE3-0CEA1B4A1ABD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DB7FC5B-767F-4E40-A792-CCDB4151A325}" type="doc">
      <dgm:prSet loTypeId="urn:microsoft.com/office/officeart/2005/8/layout/vList2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D6EC5867-A2D6-493F-9C8B-97A285CE638E}">
      <dgm:prSet/>
      <dgm:spPr/>
      <dgm:t>
        <a:bodyPr/>
        <a:lstStyle/>
        <a:p>
          <a:r>
            <a:rPr lang="en-US" b="1" i="1" dirty="0"/>
            <a:t>One or more of the following must be true:</a:t>
          </a:r>
          <a:endParaRPr lang="en-US" dirty="0"/>
        </a:p>
      </dgm:t>
    </dgm:pt>
    <dgm:pt modelId="{6EA206B5-7219-4750-AAE8-449B070F640F}" type="parTrans" cxnId="{1083E2EF-217F-40EF-B73E-9A284FBCADC9}">
      <dgm:prSet/>
      <dgm:spPr/>
      <dgm:t>
        <a:bodyPr/>
        <a:lstStyle/>
        <a:p>
          <a:endParaRPr lang="en-US"/>
        </a:p>
      </dgm:t>
    </dgm:pt>
    <dgm:pt modelId="{A6731C8F-07AA-4AE8-A8BD-301E7DB44E58}" type="sibTrans" cxnId="{1083E2EF-217F-40EF-B73E-9A284FBCADC9}">
      <dgm:prSet/>
      <dgm:spPr/>
      <dgm:t>
        <a:bodyPr/>
        <a:lstStyle/>
        <a:p>
          <a:endParaRPr lang="en-US"/>
        </a:p>
      </dgm:t>
    </dgm:pt>
    <dgm:pt modelId="{3B2CE81F-A678-4FD1-8849-49B68401C3AA}">
      <dgm:prSet/>
      <dgm:spPr/>
      <dgm:t>
        <a:bodyPr/>
        <a:lstStyle/>
        <a:p>
          <a:r>
            <a:rPr lang="en-US"/>
            <a:t>Occurrence or condition not known during the regular budget process </a:t>
          </a:r>
        </a:p>
      </dgm:t>
    </dgm:pt>
    <dgm:pt modelId="{9A26332F-AC26-48BC-A11D-1812FC55C229}" type="parTrans" cxnId="{13DEC56A-BAC1-4C4B-B74D-F9C6F0A4DCAB}">
      <dgm:prSet/>
      <dgm:spPr/>
      <dgm:t>
        <a:bodyPr/>
        <a:lstStyle/>
        <a:p>
          <a:endParaRPr lang="en-US"/>
        </a:p>
      </dgm:t>
    </dgm:pt>
    <dgm:pt modelId="{A4145300-C6A4-495F-B89D-B592210F6F9B}" type="sibTrans" cxnId="{13DEC56A-BAC1-4C4B-B74D-F9C6F0A4DCAB}">
      <dgm:prSet/>
      <dgm:spPr/>
      <dgm:t>
        <a:bodyPr/>
        <a:lstStyle/>
        <a:p>
          <a:endParaRPr lang="en-US"/>
        </a:p>
      </dgm:t>
    </dgm:pt>
    <dgm:pt modelId="{3C6BF482-BC4C-48FC-ACF5-024C6417F25F}">
      <dgm:prSet/>
      <dgm:spPr/>
      <dgm:t>
        <a:bodyPr/>
        <a:lstStyle/>
        <a:p>
          <a:r>
            <a:rPr lang="en-US" dirty="0"/>
            <a:t>Unforeseen pressing necessity requires prompt action </a:t>
          </a:r>
        </a:p>
      </dgm:t>
    </dgm:pt>
    <dgm:pt modelId="{A2E4D558-467D-47C2-8165-F853851F99E5}" type="parTrans" cxnId="{08763D6C-6740-4DCB-8A38-D49B16B94857}">
      <dgm:prSet/>
      <dgm:spPr/>
      <dgm:t>
        <a:bodyPr/>
        <a:lstStyle/>
        <a:p>
          <a:endParaRPr lang="en-US"/>
        </a:p>
      </dgm:t>
    </dgm:pt>
    <dgm:pt modelId="{8B7EF386-B4A0-4C89-8F34-1ABF5A8B239C}" type="sibTrans" cxnId="{08763D6C-6740-4DCB-8A38-D49B16B94857}">
      <dgm:prSet/>
      <dgm:spPr/>
      <dgm:t>
        <a:bodyPr/>
        <a:lstStyle/>
        <a:p>
          <a:endParaRPr lang="en-US"/>
        </a:p>
      </dgm:t>
    </dgm:pt>
    <dgm:pt modelId="{29DFE590-23AD-47F7-9842-700A8C755F86}">
      <dgm:prSet/>
      <dgm:spPr/>
      <dgm:t>
        <a:bodyPr/>
        <a:lstStyle/>
        <a:p>
          <a:r>
            <a:rPr lang="en-US"/>
            <a:t>Unanticipated money from federal, state or local government </a:t>
          </a:r>
        </a:p>
      </dgm:t>
    </dgm:pt>
    <dgm:pt modelId="{614C0996-507D-4185-8716-B7C7D5014326}" type="parTrans" cxnId="{72E3493E-BCBC-4AB5-9F01-FFFD44985E2D}">
      <dgm:prSet/>
      <dgm:spPr/>
      <dgm:t>
        <a:bodyPr/>
        <a:lstStyle/>
        <a:p>
          <a:endParaRPr lang="en-US"/>
        </a:p>
      </dgm:t>
    </dgm:pt>
    <dgm:pt modelId="{16076635-B5A4-4DAD-AC76-77ABBA127795}" type="sibTrans" cxnId="{72E3493E-BCBC-4AB5-9F01-FFFD44985E2D}">
      <dgm:prSet/>
      <dgm:spPr/>
      <dgm:t>
        <a:bodyPr/>
        <a:lstStyle/>
        <a:p>
          <a:endParaRPr lang="en-US"/>
        </a:p>
      </dgm:t>
    </dgm:pt>
    <dgm:pt modelId="{387DCFB9-5E2F-48FE-A639-6D86085C0651}">
      <dgm:prSet/>
      <dgm:spPr/>
      <dgm:t>
        <a:bodyPr/>
        <a:lstStyle/>
        <a:p>
          <a:r>
            <a:rPr lang="en-US" dirty="0"/>
            <a:t>Request for services, to be paid for by others</a:t>
          </a:r>
        </a:p>
      </dgm:t>
    </dgm:pt>
    <dgm:pt modelId="{E6A051E2-479E-4BBB-B243-8BC3423D5834}" type="parTrans" cxnId="{E9553860-3B66-49A9-8634-DC85B6542348}">
      <dgm:prSet/>
      <dgm:spPr/>
      <dgm:t>
        <a:bodyPr/>
        <a:lstStyle/>
        <a:p>
          <a:endParaRPr lang="en-US"/>
        </a:p>
      </dgm:t>
    </dgm:pt>
    <dgm:pt modelId="{BCA4AFB6-3F00-41D9-907B-310A374EDF01}" type="sibTrans" cxnId="{E9553860-3B66-49A9-8634-DC85B6542348}">
      <dgm:prSet/>
      <dgm:spPr/>
      <dgm:t>
        <a:bodyPr/>
        <a:lstStyle/>
        <a:p>
          <a:endParaRPr lang="en-US"/>
        </a:p>
      </dgm:t>
    </dgm:pt>
    <dgm:pt modelId="{AC335318-F3B8-48AF-9DFF-DB0FADD2F3B1}">
      <dgm:prSet/>
      <dgm:spPr/>
      <dgm:t>
        <a:bodyPr/>
        <a:lstStyle/>
        <a:p>
          <a:r>
            <a:rPr lang="en-US"/>
            <a:t>Destruction, involuntary conversion or sale requires immediate replacement </a:t>
          </a:r>
        </a:p>
      </dgm:t>
    </dgm:pt>
    <dgm:pt modelId="{84B51D2F-10D4-4471-B2B9-8663D1BC63E2}" type="parTrans" cxnId="{CE584B3F-3703-4BDC-9A18-8294FB78BC7A}">
      <dgm:prSet/>
      <dgm:spPr/>
      <dgm:t>
        <a:bodyPr/>
        <a:lstStyle/>
        <a:p>
          <a:endParaRPr lang="en-US"/>
        </a:p>
      </dgm:t>
    </dgm:pt>
    <dgm:pt modelId="{877E8B26-788F-45F1-86DA-6505CC5DF9CF}" type="sibTrans" cxnId="{CE584B3F-3703-4BDC-9A18-8294FB78BC7A}">
      <dgm:prSet/>
      <dgm:spPr/>
      <dgm:t>
        <a:bodyPr/>
        <a:lstStyle/>
        <a:p>
          <a:endParaRPr lang="en-US"/>
        </a:p>
      </dgm:t>
    </dgm:pt>
    <dgm:pt modelId="{F153C43A-3391-48A9-B641-BAA7455B27CD}">
      <dgm:prSet/>
      <dgm:spPr/>
      <dgm:t>
        <a:bodyPr/>
        <a:lstStyle/>
        <a:p>
          <a:r>
            <a:rPr lang="en-US"/>
            <a:t>More property taxes received than estimated </a:t>
          </a:r>
        </a:p>
      </dgm:t>
    </dgm:pt>
    <dgm:pt modelId="{DDC7DA39-D3E2-4018-8E95-179D9408FBA2}" type="parTrans" cxnId="{F9B5B80C-387E-46CF-91AE-2CE6EF238640}">
      <dgm:prSet/>
      <dgm:spPr/>
      <dgm:t>
        <a:bodyPr/>
        <a:lstStyle/>
        <a:p>
          <a:endParaRPr lang="en-US"/>
        </a:p>
      </dgm:t>
    </dgm:pt>
    <dgm:pt modelId="{332C136D-0045-4237-9312-D47EDD1362BB}" type="sibTrans" cxnId="{F9B5B80C-387E-46CF-91AE-2CE6EF238640}">
      <dgm:prSet/>
      <dgm:spPr/>
      <dgm:t>
        <a:bodyPr/>
        <a:lstStyle/>
        <a:p>
          <a:endParaRPr lang="en-US"/>
        </a:p>
      </dgm:t>
    </dgm:pt>
    <dgm:pt modelId="{9F2161E9-99A3-4BD1-BCDB-892939D09D1E}">
      <dgm:prSet/>
      <dgm:spPr/>
      <dgm:t>
        <a:bodyPr/>
        <a:lstStyle/>
        <a:p>
          <a:r>
            <a:rPr lang="en-US" dirty="0"/>
            <a:t>Local Option approved in August election </a:t>
          </a:r>
        </a:p>
      </dgm:t>
    </dgm:pt>
    <dgm:pt modelId="{21B662AE-AC14-400F-BA5B-B407D1AA325E}" type="parTrans" cxnId="{4858AF26-C4C4-4C68-9ECB-518829AE32E4}">
      <dgm:prSet/>
      <dgm:spPr/>
      <dgm:t>
        <a:bodyPr/>
        <a:lstStyle/>
        <a:p>
          <a:endParaRPr lang="en-US"/>
        </a:p>
      </dgm:t>
    </dgm:pt>
    <dgm:pt modelId="{5FB85B9E-98BB-4A36-BC81-610674465A9F}" type="sibTrans" cxnId="{4858AF26-C4C4-4C68-9ECB-518829AE32E4}">
      <dgm:prSet/>
      <dgm:spPr/>
      <dgm:t>
        <a:bodyPr/>
        <a:lstStyle/>
        <a:p>
          <a:endParaRPr lang="en-US"/>
        </a:p>
      </dgm:t>
    </dgm:pt>
    <dgm:pt modelId="{41B264A7-9F20-4F79-B764-FCE5821EC5FE}">
      <dgm:prSet/>
      <dgm:spPr/>
      <dgm:t>
        <a:bodyPr/>
        <a:lstStyle/>
        <a:p>
          <a:r>
            <a:rPr lang="en-US" dirty="0"/>
            <a:t>Need to add Debt Service when GO bonds are approved in May election</a:t>
          </a:r>
        </a:p>
      </dgm:t>
    </dgm:pt>
    <dgm:pt modelId="{B167D757-6B35-4AC5-B366-4112A9499FFF}" type="parTrans" cxnId="{1B9B3920-9126-4E1C-8004-52CBF18E7CEE}">
      <dgm:prSet/>
      <dgm:spPr/>
      <dgm:t>
        <a:bodyPr/>
        <a:lstStyle/>
        <a:p>
          <a:endParaRPr lang="en-US"/>
        </a:p>
      </dgm:t>
    </dgm:pt>
    <dgm:pt modelId="{1390C0EB-8716-4CDD-8664-2176334AD841}" type="sibTrans" cxnId="{1B9B3920-9126-4E1C-8004-52CBF18E7CEE}">
      <dgm:prSet/>
      <dgm:spPr/>
      <dgm:t>
        <a:bodyPr/>
        <a:lstStyle/>
        <a:p>
          <a:endParaRPr lang="en-US"/>
        </a:p>
      </dgm:t>
    </dgm:pt>
    <dgm:pt modelId="{294A4C76-FC4B-4F74-B871-F750A0493699}" type="pres">
      <dgm:prSet presAssocID="{9DB7FC5B-767F-4E40-A792-CCDB4151A325}" presName="linear" presStyleCnt="0">
        <dgm:presLayoutVars>
          <dgm:animLvl val="lvl"/>
          <dgm:resizeHandles val="exact"/>
        </dgm:presLayoutVars>
      </dgm:prSet>
      <dgm:spPr/>
    </dgm:pt>
    <dgm:pt modelId="{2731233F-620F-4FF0-83A0-9CA1B7E22B94}" type="pres">
      <dgm:prSet presAssocID="{D6EC5867-A2D6-493F-9C8B-97A285CE638E}" presName="parentText" presStyleLbl="node1" presStyleIdx="0" presStyleCnt="1">
        <dgm:presLayoutVars>
          <dgm:chMax val="0"/>
          <dgm:bulletEnabled val="1"/>
        </dgm:presLayoutVars>
      </dgm:prSet>
      <dgm:spPr/>
    </dgm:pt>
    <dgm:pt modelId="{0242AB06-C27C-49D9-8C8B-450AC07ED766}" type="pres">
      <dgm:prSet presAssocID="{D6EC5867-A2D6-493F-9C8B-97A285CE638E}" presName="childText" presStyleLbl="revTx" presStyleIdx="0" presStyleCnt="1">
        <dgm:presLayoutVars>
          <dgm:bulletEnabled val="1"/>
        </dgm:presLayoutVars>
      </dgm:prSet>
      <dgm:spPr/>
    </dgm:pt>
  </dgm:ptLst>
  <dgm:cxnLst>
    <dgm:cxn modelId="{F9B5B80C-387E-46CF-91AE-2CE6EF238640}" srcId="{D6EC5867-A2D6-493F-9C8B-97A285CE638E}" destId="{F153C43A-3391-48A9-B641-BAA7455B27CD}" srcOrd="5" destOrd="0" parTransId="{DDC7DA39-D3E2-4018-8E95-179D9408FBA2}" sibTransId="{332C136D-0045-4237-9312-D47EDD1362BB}"/>
    <dgm:cxn modelId="{1B9B3920-9126-4E1C-8004-52CBF18E7CEE}" srcId="{D6EC5867-A2D6-493F-9C8B-97A285CE638E}" destId="{41B264A7-9F20-4F79-B764-FCE5821EC5FE}" srcOrd="7" destOrd="0" parTransId="{B167D757-6B35-4AC5-B366-4112A9499FFF}" sibTransId="{1390C0EB-8716-4CDD-8664-2176334AD841}"/>
    <dgm:cxn modelId="{4858AF26-C4C4-4C68-9ECB-518829AE32E4}" srcId="{D6EC5867-A2D6-493F-9C8B-97A285CE638E}" destId="{9F2161E9-99A3-4BD1-BCDB-892939D09D1E}" srcOrd="6" destOrd="0" parTransId="{21B662AE-AC14-400F-BA5B-B407D1AA325E}" sibTransId="{5FB85B9E-98BB-4A36-BC81-610674465A9F}"/>
    <dgm:cxn modelId="{4D5C0E29-1DBF-4E20-B3B9-2B48DEF1CDEA}" type="presOf" srcId="{29DFE590-23AD-47F7-9842-700A8C755F86}" destId="{0242AB06-C27C-49D9-8C8B-450AC07ED766}" srcOrd="0" destOrd="2" presId="urn:microsoft.com/office/officeart/2005/8/layout/vList2"/>
    <dgm:cxn modelId="{72E3493E-BCBC-4AB5-9F01-FFFD44985E2D}" srcId="{D6EC5867-A2D6-493F-9C8B-97A285CE638E}" destId="{29DFE590-23AD-47F7-9842-700A8C755F86}" srcOrd="2" destOrd="0" parTransId="{614C0996-507D-4185-8716-B7C7D5014326}" sibTransId="{16076635-B5A4-4DAD-AC76-77ABBA127795}"/>
    <dgm:cxn modelId="{CE584B3F-3703-4BDC-9A18-8294FB78BC7A}" srcId="{D6EC5867-A2D6-493F-9C8B-97A285CE638E}" destId="{AC335318-F3B8-48AF-9DFF-DB0FADD2F3B1}" srcOrd="4" destOrd="0" parTransId="{84B51D2F-10D4-4471-B2B9-8663D1BC63E2}" sibTransId="{877E8B26-788F-45F1-86DA-6505CC5DF9CF}"/>
    <dgm:cxn modelId="{E9553860-3B66-49A9-8634-DC85B6542348}" srcId="{D6EC5867-A2D6-493F-9C8B-97A285CE638E}" destId="{387DCFB9-5E2F-48FE-A639-6D86085C0651}" srcOrd="3" destOrd="0" parTransId="{E6A051E2-479E-4BBB-B243-8BC3423D5834}" sibTransId="{BCA4AFB6-3F00-41D9-907B-310A374EDF01}"/>
    <dgm:cxn modelId="{056C7A47-E696-4F81-B299-E3938DA9EBE9}" type="presOf" srcId="{9DB7FC5B-767F-4E40-A792-CCDB4151A325}" destId="{294A4C76-FC4B-4F74-B871-F750A0493699}" srcOrd="0" destOrd="0" presId="urn:microsoft.com/office/officeart/2005/8/layout/vList2"/>
    <dgm:cxn modelId="{13DEC56A-BAC1-4C4B-B74D-F9C6F0A4DCAB}" srcId="{D6EC5867-A2D6-493F-9C8B-97A285CE638E}" destId="{3B2CE81F-A678-4FD1-8849-49B68401C3AA}" srcOrd="0" destOrd="0" parTransId="{9A26332F-AC26-48BC-A11D-1812FC55C229}" sibTransId="{A4145300-C6A4-495F-B89D-B592210F6F9B}"/>
    <dgm:cxn modelId="{08763D6C-6740-4DCB-8A38-D49B16B94857}" srcId="{D6EC5867-A2D6-493F-9C8B-97A285CE638E}" destId="{3C6BF482-BC4C-48FC-ACF5-024C6417F25F}" srcOrd="1" destOrd="0" parTransId="{A2E4D558-467D-47C2-8165-F853851F99E5}" sibTransId="{8B7EF386-B4A0-4C89-8F34-1ABF5A8B239C}"/>
    <dgm:cxn modelId="{47C7206F-9AFF-471D-BA6C-1A69F10F2986}" type="presOf" srcId="{387DCFB9-5E2F-48FE-A639-6D86085C0651}" destId="{0242AB06-C27C-49D9-8C8B-450AC07ED766}" srcOrd="0" destOrd="3" presId="urn:microsoft.com/office/officeart/2005/8/layout/vList2"/>
    <dgm:cxn modelId="{CF06E581-A15E-46F5-9ED6-ABF6EB6BF9E4}" type="presOf" srcId="{F153C43A-3391-48A9-B641-BAA7455B27CD}" destId="{0242AB06-C27C-49D9-8C8B-450AC07ED766}" srcOrd="0" destOrd="5" presId="urn:microsoft.com/office/officeart/2005/8/layout/vList2"/>
    <dgm:cxn modelId="{670627A0-3DDD-4B4A-9518-9772EC272CA7}" type="presOf" srcId="{9F2161E9-99A3-4BD1-BCDB-892939D09D1E}" destId="{0242AB06-C27C-49D9-8C8B-450AC07ED766}" srcOrd="0" destOrd="6" presId="urn:microsoft.com/office/officeart/2005/8/layout/vList2"/>
    <dgm:cxn modelId="{CC69CFA0-681F-4393-8A1B-3777CAA6073C}" type="presOf" srcId="{3B2CE81F-A678-4FD1-8849-49B68401C3AA}" destId="{0242AB06-C27C-49D9-8C8B-450AC07ED766}" srcOrd="0" destOrd="0" presId="urn:microsoft.com/office/officeart/2005/8/layout/vList2"/>
    <dgm:cxn modelId="{99CECEBB-7662-47D3-8C64-F975AC350E68}" type="presOf" srcId="{3C6BF482-BC4C-48FC-ACF5-024C6417F25F}" destId="{0242AB06-C27C-49D9-8C8B-450AC07ED766}" srcOrd="0" destOrd="1" presId="urn:microsoft.com/office/officeart/2005/8/layout/vList2"/>
    <dgm:cxn modelId="{B85142D7-892D-45C2-8DD9-C3284551936A}" type="presOf" srcId="{D6EC5867-A2D6-493F-9C8B-97A285CE638E}" destId="{2731233F-620F-4FF0-83A0-9CA1B7E22B94}" srcOrd="0" destOrd="0" presId="urn:microsoft.com/office/officeart/2005/8/layout/vList2"/>
    <dgm:cxn modelId="{31B266DE-4A9E-48DD-A06F-E64773FAFF9A}" type="presOf" srcId="{AC335318-F3B8-48AF-9DFF-DB0FADD2F3B1}" destId="{0242AB06-C27C-49D9-8C8B-450AC07ED766}" srcOrd="0" destOrd="4" presId="urn:microsoft.com/office/officeart/2005/8/layout/vList2"/>
    <dgm:cxn modelId="{1083E2EF-217F-40EF-B73E-9A284FBCADC9}" srcId="{9DB7FC5B-767F-4E40-A792-CCDB4151A325}" destId="{D6EC5867-A2D6-493F-9C8B-97A285CE638E}" srcOrd="0" destOrd="0" parTransId="{6EA206B5-7219-4750-AAE8-449B070F640F}" sibTransId="{A6731C8F-07AA-4AE8-A8BD-301E7DB44E58}"/>
    <dgm:cxn modelId="{370D1FF8-C10C-4690-A17F-95A424794005}" type="presOf" srcId="{41B264A7-9F20-4F79-B764-FCE5821EC5FE}" destId="{0242AB06-C27C-49D9-8C8B-450AC07ED766}" srcOrd="0" destOrd="7" presId="urn:microsoft.com/office/officeart/2005/8/layout/vList2"/>
    <dgm:cxn modelId="{1DE7F8D2-B2E6-4577-8632-FCDC11DA3153}" type="presParOf" srcId="{294A4C76-FC4B-4F74-B871-F750A0493699}" destId="{2731233F-620F-4FF0-83A0-9CA1B7E22B94}" srcOrd="0" destOrd="0" presId="urn:microsoft.com/office/officeart/2005/8/layout/vList2"/>
    <dgm:cxn modelId="{88C2AF35-38CB-457B-BFAB-7D785C82B8D6}" type="presParOf" srcId="{294A4C76-FC4B-4F74-B871-F750A0493699}" destId="{0242AB06-C27C-49D9-8C8B-450AC07ED766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85C4D74-EEF9-49A2-8EDC-1D80E4A2EF10}">
      <dsp:nvSpPr>
        <dsp:cNvPr id="0" name=""/>
        <dsp:cNvSpPr/>
      </dsp:nvSpPr>
      <dsp:spPr>
        <a:xfrm>
          <a:off x="1283" y="510443"/>
          <a:ext cx="4505585" cy="2861046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3FB167C-4E92-4F7D-B842-A3C85B97BC54}">
      <dsp:nvSpPr>
        <dsp:cNvPr id="0" name=""/>
        <dsp:cNvSpPr/>
      </dsp:nvSpPr>
      <dsp:spPr>
        <a:xfrm>
          <a:off x="501904" y="986033"/>
          <a:ext cx="4505585" cy="286104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marL="0" lvl="0" indent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700" kern="1200" dirty="0"/>
            <a:t>Does the situation meet supplemental budget justification?</a:t>
          </a:r>
        </a:p>
      </dsp:txBody>
      <dsp:txXfrm>
        <a:off x="585701" y="1069830"/>
        <a:ext cx="4337991" cy="2693452"/>
      </dsp:txXfrm>
    </dsp:sp>
    <dsp:sp modelId="{63331BD9-E3CC-44DA-A9D8-960D3D0EEAD5}">
      <dsp:nvSpPr>
        <dsp:cNvPr id="0" name=""/>
        <dsp:cNvSpPr/>
      </dsp:nvSpPr>
      <dsp:spPr>
        <a:xfrm>
          <a:off x="5508110" y="510443"/>
          <a:ext cx="4505585" cy="2861046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C21FBEC-5160-44D0-99DF-665C553B20D2}">
      <dsp:nvSpPr>
        <dsp:cNvPr id="0" name=""/>
        <dsp:cNvSpPr/>
      </dsp:nvSpPr>
      <dsp:spPr>
        <a:xfrm>
          <a:off x="6008730" y="986033"/>
          <a:ext cx="4505585" cy="286104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marL="0" lvl="0" indent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700" kern="1200"/>
            <a:t>Is the impact to the fund more than 10% of expenditures?</a:t>
          </a:r>
        </a:p>
      </dsp:txBody>
      <dsp:txXfrm>
        <a:off x="6092527" y="1069830"/>
        <a:ext cx="4337991" cy="269345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731233F-620F-4FF0-83A0-9CA1B7E22B94}">
      <dsp:nvSpPr>
        <dsp:cNvPr id="0" name=""/>
        <dsp:cNvSpPr/>
      </dsp:nvSpPr>
      <dsp:spPr>
        <a:xfrm>
          <a:off x="0" y="11783"/>
          <a:ext cx="11213432" cy="81081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b="1" i="1" kern="1200" dirty="0"/>
            <a:t>One or more of the following must be true:</a:t>
          </a:r>
          <a:endParaRPr lang="en-US" sz="3300" kern="1200" dirty="0"/>
        </a:p>
      </dsp:txBody>
      <dsp:txXfrm>
        <a:off x="39580" y="51363"/>
        <a:ext cx="11134272" cy="731650"/>
      </dsp:txXfrm>
    </dsp:sp>
    <dsp:sp modelId="{0242AB06-C27C-49D9-8C8B-450AC07ED766}">
      <dsp:nvSpPr>
        <dsp:cNvPr id="0" name=""/>
        <dsp:cNvSpPr/>
      </dsp:nvSpPr>
      <dsp:spPr>
        <a:xfrm>
          <a:off x="0" y="822593"/>
          <a:ext cx="11213432" cy="39619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6026" tIns="41910" rIns="234696" bIns="41910" numCol="1" spcCol="1270" anchor="t" anchorCtr="0">
          <a:noAutofit/>
        </a:bodyPr>
        <a:lstStyle/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600" kern="1200"/>
            <a:t>Occurrence or condition not known during the regular budget process </a:t>
          </a:r>
        </a:p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600" kern="1200" dirty="0"/>
            <a:t>Unforeseen pressing necessity requires prompt action </a:t>
          </a:r>
        </a:p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600" kern="1200"/>
            <a:t>Unanticipated money from federal, state or local government </a:t>
          </a:r>
        </a:p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600" kern="1200" dirty="0"/>
            <a:t>Request for services, to be paid for by others</a:t>
          </a:r>
        </a:p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600" kern="1200"/>
            <a:t>Destruction, involuntary conversion or sale requires immediate replacement </a:t>
          </a:r>
        </a:p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600" kern="1200"/>
            <a:t>More property taxes received than estimated </a:t>
          </a:r>
        </a:p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600" kern="1200" dirty="0"/>
            <a:t>Local Option approved in August election </a:t>
          </a:r>
        </a:p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600" kern="1200" dirty="0"/>
            <a:t>Need to add Debt Service when GO bonds are approved in May election</a:t>
          </a:r>
        </a:p>
      </dsp:txBody>
      <dsp:txXfrm>
        <a:off x="0" y="822593"/>
        <a:ext cx="11213432" cy="396198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900553-760D-1F36-F907-4230724EC60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3A6991C-38FE-5F48-B1C7-E182C4AE47A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DD3B8E-FBD1-02DE-9569-BAF4F25FD9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42BE7-7E37-43E8-8937-C8284C31CFA0}" type="datetimeFigureOut">
              <a:rPr lang="en-US" smtClean="0"/>
              <a:t>3/10/2025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B78F26-01E1-C55C-744E-98DF6C2097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A2D733-B3DC-32C8-6BCA-9DAD2E996B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1EE04-C7E6-47C5-ADDA-1809ADB34B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84699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EF3E57-459C-BBCB-F29A-002910E70B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747BCE4-6DA2-A3C5-53DE-7EFD6542597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316228-253F-4034-7AD3-43B570D0A5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42BE7-7E37-43E8-8937-C8284C31CFA0}" type="datetimeFigureOut">
              <a:rPr lang="en-US" smtClean="0"/>
              <a:t>3/10/2025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927514-EAF2-ABE7-42BB-8D38A1F3DB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789A87-F8A3-B756-68C5-C688A93EA6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1EE04-C7E6-47C5-ADDA-1809ADB34B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57851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24680AB-19F7-7272-378B-0C0A29D72F3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EA32D1A-FFBF-686D-5684-24F7FCE9F07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FEB8D8-D507-0810-E5CC-C789CE16EB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42BE7-7E37-43E8-8937-C8284C31CFA0}" type="datetimeFigureOut">
              <a:rPr lang="en-US" smtClean="0"/>
              <a:t>3/10/2025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0E4E15-38E1-05B1-CFE2-D026EDDA2B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ADF6D6-B82A-8BF3-CAED-FB14C8C8CC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1EE04-C7E6-47C5-ADDA-1809ADB34B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31122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E224F1-6EE5-AD09-678D-DAAA784A4D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8229F1-99F4-8B6A-0C0C-4C0F681410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8285EC-15FF-0C1F-0127-A9EC13C1AA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42BE7-7E37-43E8-8937-C8284C31CFA0}" type="datetimeFigureOut">
              <a:rPr lang="en-US" smtClean="0"/>
              <a:t>3/10/2025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75AA65-B7DC-D2B6-28B4-A7077312AB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4F5F0B-E3FC-8D05-4C7C-990ECE1220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1EE04-C7E6-47C5-ADDA-1809ADB34B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56518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A2C52A-3D0C-E220-6754-F9BD5DC2AF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621A115-A14B-7522-2ECD-89335C8933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551C3C-0BF4-1CD6-E345-C1DC90E272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42BE7-7E37-43E8-8937-C8284C31CFA0}" type="datetimeFigureOut">
              <a:rPr lang="en-US" smtClean="0"/>
              <a:t>3/10/2025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714909-2F72-A3F5-C166-D667113C63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B2D236-74EA-1CBA-A913-ABE44BC686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1EE04-C7E6-47C5-ADDA-1809ADB34B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84082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B4A606-D858-0D24-91E5-EFD74AF37A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1CBBA2-84CD-4BC2-891F-DF4B2834748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8CDEB08-B79B-D5D7-C48F-292D06090D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47E7F43-2FDD-D56B-33B7-8891C02D70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42BE7-7E37-43E8-8937-C8284C31CFA0}" type="datetimeFigureOut">
              <a:rPr lang="en-US" smtClean="0"/>
              <a:t>3/10/2025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C84EC9A-8FDF-CACC-69B6-37F252D4AE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BD57065-A712-2FF6-D6D5-A268AE945C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1EE04-C7E6-47C5-ADDA-1809ADB34B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51070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ADBB98-7213-60D5-5215-E1990ADB8D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F109CCA-EC13-568C-E4FA-F1B360E2F1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0607C08-6772-B345-8968-C15D084584B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7768A74-8585-E7CC-05AB-B137DBE770C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DB2C520-85A6-FF27-9752-CE31C6641CB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96DDE6E-C607-403C-6107-24D2503311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42BE7-7E37-43E8-8937-C8284C31CFA0}" type="datetimeFigureOut">
              <a:rPr lang="en-US" smtClean="0"/>
              <a:t>3/10/2025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8C3868A-869A-8F7A-C904-177D2CCDE4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5CB9994-C4FE-56DD-D2C0-828FA5287E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1EE04-C7E6-47C5-ADDA-1809ADB34B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56699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37BF6A-2B41-22B2-4891-96133417BB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B5BAE56-00BC-ACD9-74AB-5F6CDD74E5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42BE7-7E37-43E8-8937-C8284C31CFA0}" type="datetimeFigureOut">
              <a:rPr lang="en-US" smtClean="0"/>
              <a:t>3/10/2025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CBB6768-520C-5871-E779-54384DD19A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E7451ED-FFCE-CE5B-8882-2693F0441D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1EE04-C7E6-47C5-ADDA-1809ADB34BB1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 descr="A logo with blue and green triangles&#10;&#10;AI-generated content may be incorrect.">
            <a:extLst>
              <a:ext uri="{FF2B5EF4-FFF2-40B4-BE49-F238E27FC236}">
                <a16:creationId xmlns:a16="http://schemas.microsoft.com/office/drawing/2014/main" id="{FF14BDBC-EE96-6AD4-02BB-3F74DBC01B9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983268"/>
            <a:ext cx="964990" cy="7461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32534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4391998-F238-5539-F4C5-68AAB1C182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42BE7-7E37-43E8-8937-C8284C31CFA0}" type="datetimeFigureOut">
              <a:rPr lang="en-US" smtClean="0"/>
              <a:t>3/10/2025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E182C47-C498-6CAE-79E4-65583C1093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5D0B6F0-2A68-DA13-8E7D-FA4EC60D75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1EE04-C7E6-47C5-ADDA-1809ADB34B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44539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0BAD66-D959-AB1D-4967-E72A59EE69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96715C-AE9C-2E26-1050-3A8D73EAFA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79B02EB-FB84-D37A-D878-BFAFA7AC1EC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1420141-9771-84F3-8D99-F5B0FD1FDF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42BE7-7E37-43E8-8937-C8284C31CFA0}" type="datetimeFigureOut">
              <a:rPr lang="en-US" smtClean="0"/>
              <a:t>3/10/2025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3126A58-8C1C-F6FD-9273-5DD079295C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4E322D7-7A30-F327-3932-A3FDB61300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1EE04-C7E6-47C5-ADDA-1809ADB34B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45439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B1F293-0179-05DC-4652-DCCC21ABCA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E1065C7-AEAD-7586-4E95-2E46B990C33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3A83E4F-D082-76E4-D29F-FC187CD3297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4EAD2E5-0796-EF84-F654-295112A62A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42BE7-7E37-43E8-8937-C8284C31CFA0}" type="datetimeFigureOut">
              <a:rPr lang="en-US" smtClean="0"/>
              <a:t>3/10/2025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602476D-2F11-61B1-08D8-DFBBF7C724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B7DF57D-45FF-D796-4207-BD89DFDAFC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1EE04-C7E6-47C5-ADDA-1809ADB34B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59594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1D9B23F-FA5B-8672-FFE9-923AC3F798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6B99B49-09B1-8492-34D5-21089A4F88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5687A3-EFDC-2F17-56D3-E782BD928AD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E542BE7-7E37-43E8-8937-C8284C31CFA0}" type="datetimeFigureOut">
              <a:rPr lang="en-US" smtClean="0"/>
              <a:t>3/10/2025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331B1D-5971-62C0-EAFE-E3674D78661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4C4E8D-49A7-AE59-5438-93DB10120B8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331EE04-C7E6-47C5-ADDA-1809ADB34B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63205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gresham.granicus.com/MetaViewer.php?view_id=2&amp;clip_id=1171&amp;meta_id=65135" TargetMode="Externa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tsccmultco.com/training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C799903-48D5-4A31-A1A2-541072D977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Freeform: Shape 9">
            <a:extLst>
              <a:ext uri="{FF2B5EF4-FFF2-40B4-BE49-F238E27FC236}">
                <a16:creationId xmlns:a16="http://schemas.microsoft.com/office/drawing/2014/main" id="{8EFFF109-FC58-4FD3-BE05-9775A1310F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4818889" cy="6858000"/>
          </a:xfrm>
          <a:custGeom>
            <a:avLst/>
            <a:gdLst>
              <a:gd name="connsiteX0" fmla="*/ 0 w 4818889"/>
              <a:gd name="connsiteY0" fmla="*/ 0 h 6858000"/>
              <a:gd name="connsiteX1" fmla="*/ 3605911 w 4818889"/>
              <a:gd name="connsiteY1" fmla="*/ 0 h 6858000"/>
              <a:gd name="connsiteX2" fmla="*/ 3668894 w 4818889"/>
              <a:gd name="connsiteY2" fmla="*/ 69271 h 6858000"/>
              <a:gd name="connsiteX3" fmla="*/ 4818889 w 4818889"/>
              <a:gd name="connsiteY3" fmla="*/ 3429000 h 6858000"/>
              <a:gd name="connsiteX4" fmla="*/ 3668894 w 4818889"/>
              <a:gd name="connsiteY4" fmla="*/ 6788730 h 6858000"/>
              <a:gd name="connsiteX5" fmla="*/ 3605911 w 4818889"/>
              <a:gd name="connsiteY5" fmla="*/ 6858000 h 6858000"/>
              <a:gd name="connsiteX6" fmla="*/ 0 w 4818889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18889" h="6858000">
                <a:moveTo>
                  <a:pt x="0" y="0"/>
                </a:moveTo>
                <a:lnTo>
                  <a:pt x="3605911" y="0"/>
                </a:lnTo>
                <a:lnTo>
                  <a:pt x="3668894" y="69271"/>
                </a:lnTo>
                <a:cubicBezTo>
                  <a:pt x="4379420" y="929100"/>
                  <a:pt x="4818889" y="2116944"/>
                  <a:pt x="4818889" y="3429000"/>
                </a:cubicBezTo>
                <a:cubicBezTo>
                  <a:pt x="4818889" y="4741056"/>
                  <a:pt x="4379420" y="5928900"/>
                  <a:pt x="3668894" y="6788730"/>
                </a:cubicBezTo>
                <a:lnTo>
                  <a:pt x="3605911" y="6858000"/>
                </a:lnTo>
                <a:lnTo>
                  <a:pt x="0" y="6858000"/>
                </a:lnTo>
                <a:close/>
              </a:path>
            </a:pathLst>
          </a:custGeom>
          <a:ln w="9525">
            <a:solidFill>
              <a:srgbClr val="E6E6E6"/>
            </a:solidFill>
          </a:ln>
          <a:effectLst>
            <a:outerShdw blurRad="50800" dist="38100" algn="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2" name="Freeform: Shape 11">
            <a:extLst>
              <a:ext uri="{FF2B5EF4-FFF2-40B4-BE49-F238E27FC236}">
                <a16:creationId xmlns:a16="http://schemas.microsoft.com/office/drawing/2014/main" id="{E1B96AD6-92A9-4273-A62B-96A1C3E0BA9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811477" cy="6858000"/>
          </a:xfrm>
          <a:custGeom>
            <a:avLst/>
            <a:gdLst>
              <a:gd name="connsiteX0" fmla="*/ 0 w 4811477"/>
              <a:gd name="connsiteY0" fmla="*/ 0 h 6858000"/>
              <a:gd name="connsiteX1" fmla="*/ 3598499 w 4811477"/>
              <a:gd name="connsiteY1" fmla="*/ 0 h 6858000"/>
              <a:gd name="connsiteX2" fmla="*/ 3661482 w 4811477"/>
              <a:gd name="connsiteY2" fmla="*/ 69271 h 6858000"/>
              <a:gd name="connsiteX3" fmla="*/ 4811477 w 4811477"/>
              <a:gd name="connsiteY3" fmla="*/ 3429000 h 6858000"/>
              <a:gd name="connsiteX4" fmla="*/ 3661482 w 4811477"/>
              <a:gd name="connsiteY4" fmla="*/ 6788730 h 6858000"/>
              <a:gd name="connsiteX5" fmla="*/ 3598499 w 4811477"/>
              <a:gd name="connsiteY5" fmla="*/ 6858000 h 6858000"/>
              <a:gd name="connsiteX6" fmla="*/ 0 w 4811477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11477" h="6858000">
                <a:moveTo>
                  <a:pt x="0" y="0"/>
                </a:moveTo>
                <a:lnTo>
                  <a:pt x="3598499" y="0"/>
                </a:lnTo>
                <a:lnTo>
                  <a:pt x="3661482" y="69271"/>
                </a:lnTo>
                <a:cubicBezTo>
                  <a:pt x="4372008" y="929100"/>
                  <a:pt x="4811477" y="2116944"/>
                  <a:pt x="4811477" y="3429000"/>
                </a:cubicBezTo>
                <a:cubicBezTo>
                  <a:pt x="4811477" y="4741056"/>
                  <a:pt x="4372008" y="5928900"/>
                  <a:pt x="3661482" y="6788730"/>
                </a:cubicBezTo>
                <a:lnTo>
                  <a:pt x="3598499" y="6858000"/>
                </a:lnTo>
                <a:lnTo>
                  <a:pt x="0" y="6858000"/>
                </a:ln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A951224-0606-D16E-662F-01F6D8B3A0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1792" y="1161288"/>
            <a:ext cx="3602736" cy="4526280"/>
          </a:xfrm>
        </p:spPr>
        <p:txBody>
          <a:bodyPr>
            <a:normAutofit/>
          </a:bodyPr>
          <a:lstStyle/>
          <a:p>
            <a:r>
              <a:rPr lang="en-US" sz="4000" dirty="0"/>
              <a:t>Supplemental Budgets – A Quick Guide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63EEC44-1BA3-44ED-81FC-A644B04B2A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3102049"/>
            <a:ext cx="128016" cy="65390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5B3209-4972-DA76-C8CB-7862D9FC8A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34149" y="932688"/>
            <a:ext cx="5916603" cy="4992624"/>
          </a:xfrm>
        </p:spPr>
        <p:txBody>
          <a:bodyPr anchor="ctr">
            <a:normAutofit/>
          </a:bodyPr>
          <a:lstStyle/>
          <a:p>
            <a:pPr marL="594360" indent="-457200">
              <a:buFont typeface="Courier New" panose="02070309020205020404" pitchFamily="49" charset="0"/>
              <a:buChar char="o"/>
            </a:pPr>
            <a:r>
              <a:rPr lang="en-US" sz="2000" dirty="0"/>
              <a:t>You build your budget based on the best information available at the time.</a:t>
            </a:r>
          </a:p>
          <a:p>
            <a:pPr marL="822960" indent="-457200">
              <a:buFont typeface="Courier New" panose="02070309020205020404" pitchFamily="49" charset="0"/>
              <a:buChar char="o"/>
            </a:pPr>
            <a:endParaRPr lang="en-US" sz="2000" dirty="0"/>
          </a:p>
          <a:p>
            <a:pPr marL="594360" indent="-457200">
              <a:buFont typeface="Courier New" panose="02070309020205020404" pitchFamily="49" charset="0"/>
              <a:buChar char="o"/>
            </a:pPr>
            <a:r>
              <a:rPr lang="en-US" sz="2000" dirty="0"/>
              <a:t>Unanticipated occurrences may happen after adopting your budget, necessitating a change. The method for making the adjustment to your budget depends on the type of change needed.</a:t>
            </a:r>
          </a:p>
          <a:p>
            <a:pPr marL="822960" indent="-457200">
              <a:buFont typeface="Courier New" panose="02070309020205020404" pitchFamily="49" charset="0"/>
              <a:buChar char="o"/>
            </a:pPr>
            <a:endParaRPr lang="en-US" sz="2000" dirty="0"/>
          </a:p>
          <a:p>
            <a:pPr marL="594360" indent="-457200">
              <a:buFont typeface="Courier New" panose="02070309020205020404" pitchFamily="49" charset="0"/>
              <a:buChar char="o"/>
            </a:pPr>
            <a:r>
              <a:rPr lang="en-US" sz="2000" dirty="0"/>
              <a:t>Oregon Budget Law allows for supplemental budgets in order to increase appropriations. </a:t>
            </a:r>
          </a:p>
        </p:txBody>
      </p:sp>
      <p:pic>
        <p:nvPicPr>
          <p:cNvPr id="5" name="Picture 4" descr="A logo with blue and green triangles&#10;&#10;AI-generated content may be incorrect.">
            <a:extLst>
              <a:ext uri="{FF2B5EF4-FFF2-40B4-BE49-F238E27FC236}">
                <a16:creationId xmlns:a16="http://schemas.microsoft.com/office/drawing/2014/main" id="{CBF8EA47-BAC9-87D7-7E3A-493703DB0D3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2257" y="5772912"/>
            <a:ext cx="1183756" cy="9153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34454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hlinkClick r:id="rId2"/>
            <a:extLst>
              <a:ext uri="{FF2B5EF4-FFF2-40B4-BE49-F238E27FC236}">
                <a16:creationId xmlns:a16="http://schemas.microsoft.com/office/drawing/2014/main" id="{562EDD9A-6570-564F-7E4B-C95F74383CC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9006" y="-489384"/>
            <a:ext cx="11038737" cy="73473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55773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A79A7C0E-27B4-446D-6F77-061CF8DC5B6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61705" y="90021"/>
            <a:ext cx="7268589" cy="66779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90697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F71C49-1DD3-9B3B-1FAE-AAEE2941C3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/>
              <a:t>Beyond adding appropriations…other uses of Supplemental Budgets</a:t>
            </a:r>
            <a:r>
              <a:rPr lang="en-US" sz="3600" dirty="0"/>
              <a:t>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674BDA-B7AB-CCE6-6572-CEE5AB11CB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Adding a new fund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Transferring appropriation authority to an appropriation category that doesn’t already exist in the adopted budget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When you </a:t>
            </a:r>
            <a:r>
              <a:rPr lang="en-US" b="1" i="1" dirty="0"/>
              <a:t>don’t</a:t>
            </a:r>
            <a:r>
              <a:rPr lang="en-US" dirty="0"/>
              <a:t> need a supplemental:</a:t>
            </a:r>
          </a:p>
          <a:p>
            <a:r>
              <a:rPr lang="en-US" dirty="0"/>
              <a:t>If the overall budget will not be increased, an appropriation resolution or transfer resolution can be done instead.</a:t>
            </a:r>
          </a:p>
          <a:p>
            <a:r>
              <a:rPr lang="en-US" dirty="0"/>
              <a:t>Certain changes are exempt from budget law (</a:t>
            </a:r>
            <a:r>
              <a:rPr lang="en-US" dirty="0">
                <a:hlinkClick r:id="rId2"/>
              </a:rPr>
              <a:t>see p.82 of the TSCC Budget Manual</a:t>
            </a:r>
            <a:r>
              <a:rPr lang="en-US" dirty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11246207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53B021B3-DE93-4AB7-8A18-CF5F1CED88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68F9559D-E7E0-6F75-7CDE-39A2055EE7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256032"/>
            <a:ext cx="10506456" cy="1014984"/>
          </a:xfrm>
        </p:spPr>
        <p:txBody>
          <a:bodyPr anchor="b">
            <a:normAutofit/>
          </a:bodyPr>
          <a:lstStyle/>
          <a:p>
            <a:r>
              <a:rPr lang="en-US" sz="3700" dirty="0"/>
              <a:t>Changing Appropriations – Questions to Ask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52D502E5-F6B4-4D58-B4AE-FC466FF15E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65953" y="1634502"/>
            <a:ext cx="10451592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9DECDBF4-02B6-4BB4-B65B-B8107AD6A9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841248" y="1538176"/>
            <a:ext cx="1873457" cy="10981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graphicFrame>
        <p:nvGraphicFramePr>
          <p:cNvPr id="7" name="Content Placeholder 4">
            <a:extLst>
              <a:ext uri="{FF2B5EF4-FFF2-40B4-BE49-F238E27FC236}">
                <a16:creationId xmlns:a16="http://schemas.microsoft.com/office/drawing/2014/main" id="{37E13822-CD3B-CF1F-B919-1D928D81E5F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65134215"/>
              </p:ext>
            </p:extLst>
          </p:nvPr>
        </p:nvGraphicFramePr>
        <p:xfrm>
          <a:off x="838200" y="1926266"/>
          <a:ext cx="10515600" cy="43575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827180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BBCAA4-A5C0-D563-18B5-3A707C05E4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2926" y="104505"/>
            <a:ext cx="10863715" cy="2259873"/>
          </a:xfrm>
        </p:spPr>
        <p:txBody>
          <a:bodyPr anchor="ctr">
            <a:normAutofit/>
          </a:bodyPr>
          <a:lstStyle/>
          <a:p>
            <a:r>
              <a:rPr lang="en-US" sz="3200" b="1" dirty="0"/>
              <a:t>Step 1: Determining if the situation meets Supplemental Budget criteria</a:t>
            </a:r>
            <a:br>
              <a:rPr lang="en-US" sz="4000" dirty="0"/>
            </a:br>
            <a:r>
              <a:rPr lang="en-US" sz="2800" i="1" dirty="0"/>
              <a:t>ORS 294.471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7ADF149E-38C0-A871-8FB0-66BA3A5A653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96698573"/>
              </p:ext>
            </p:extLst>
          </p:nvPr>
        </p:nvGraphicFramePr>
        <p:xfrm>
          <a:off x="352926" y="1957137"/>
          <a:ext cx="11213432" cy="479635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194472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201CC55D-ED54-4C5C-95E6-10947BD110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9B8FB4C-3B38-1123-C9AA-6CBE9E5DC3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9560" y="856180"/>
            <a:ext cx="4560584" cy="1128068"/>
          </a:xfrm>
        </p:spPr>
        <p:txBody>
          <a:bodyPr anchor="ctr">
            <a:normAutofit/>
          </a:bodyPr>
          <a:lstStyle/>
          <a:p>
            <a:r>
              <a:rPr lang="en-US" sz="3700" b="1"/>
              <a:t>Step 2: Calculate the 10%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1DE889C7-FAD6-4397-98E2-05D5034844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1083484"/>
            <a:ext cx="355196" cy="673460"/>
            <a:chOff x="0" y="823811"/>
            <a:chExt cx="355196" cy="673460"/>
          </a:xfrm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F399A70F-F8CD-4992-9EF5-6CF15472E7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823811"/>
              <a:ext cx="87363" cy="67346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48F4FEDC-6D80-458C-A665-075D9B9500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9341" y="823811"/>
              <a:ext cx="195855" cy="67346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6" name="Rectangle 15">
            <a:extLst>
              <a:ext uri="{FF2B5EF4-FFF2-40B4-BE49-F238E27FC236}">
                <a16:creationId xmlns:a16="http://schemas.microsoft.com/office/drawing/2014/main" id="{3873B707-463F-40B0-8227-E8CC6C67EB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65085" y="2090569"/>
            <a:ext cx="4297680" cy="2743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0F316D-3BCF-57AA-4C2B-A5A2B24B6E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0719" y="2330505"/>
            <a:ext cx="4559425" cy="3979585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US" sz="2000" dirty="0"/>
              <a:t>When determining expenditures for a fund, do not include: </a:t>
            </a:r>
          </a:p>
          <a:p>
            <a:pPr marL="0" indent="0">
              <a:buNone/>
            </a:pPr>
            <a:r>
              <a:rPr lang="en-US" sz="2000" dirty="0"/>
              <a:t>×Transfers </a:t>
            </a:r>
          </a:p>
          <a:p>
            <a:pPr marL="0" indent="0">
              <a:buNone/>
            </a:pPr>
            <a:r>
              <a:rPr lang="en-US" sz="2000" dirty="0"/>
              <a:t>×Contingency </a:t>
            </a:r>
          </a:p>
          <a:p>
            <a:pPr marL="0" indent="0">
              <a:buNone/>
            </a:pPr>
            <a:r>
              <a:rPr lang="en-US" sz="2000" dirty="0"/>
              <a:t>×Reserves for future expenditure, or </a:t>
            </a:r>
          </a:p>
          <a:p>
            <a:pPr marL="0" indent="0">
              <a:buNone/>
            </a:pPr>
            <a:r>
              <a:rPr lang="en-US" sz="2000" dirty="0"/>
              <a:t>×Unappropriated Ending Fund Balance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C13237C8-E62C-4F0D-A318-BD6FB6C2D1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0697670" y="0"/>
            <a:ext cx="149433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19C9EAEA-39D0-4B0E-A0EB-51E7B26740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85810" y="513853"/>
            <a:ext cx="6009366" cy="5834577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White calculator">
            <a:extLst>
              <a:ext uri="{FF2B5EF4-FFF2-40B4-BE49-F238E27FC236}">
                <a16:creationId xmlns:a16="http://schemas.microsoft.com/office/drawing/2014/main" id="{1EAA9431-3970-943A-6275-DA0E1889BD41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r="31143" b="1"/>
          <a:stretch/>
        </p:blipFill>
        <p:spPr>
          <a:xfrm>
            <a:off x="5977788" y="799352"/>
            <a:ext cx="5425410" cy="52592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78243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2E8AC4-D01C-DC05-C7B0-97433C5417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en-US" sz="4100" dirty="0">
                <a:solidFill>
                  <a:schemeClr val="accent2"/>
                </a:solidFill>
              </a:rPr>
              <a:t>Supplemental Budget Process</a:t>
            </a:r>
            <a:br>
              <a:rPr lang="en-US" sz="4100" dirty="0">
                <a:solidFill>
                  <a:schemeClr val="accent2"/>
                </a:solidFill>
              </a:rPr>
            </a:br>
            <a:r>
              <a:rPr lang="en-US" sz="4100" b="1" dirty="0">
                <a:solidFill>
                  <a:schemeClr val="accent2"/>
                </a:solidFill>
              </a:rPr>
              <a:t>Change of 10% </a:t>
            </a:r>
            <a:r>
              <a:rPr lang="en-US" sz="4100" b="1" dirty="0">
                <a:solidFill>
                  <a:schemeClr val="tx2"/>
                </a:solidFill>
              </a:rPr>
              <a:t>or less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34D47C-1C6C-3258-E490-1390058D2B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US" sz="2400" dirty="0"/>
              <a:t>• Adopt at a regular meeting (no hearing required) </a:t>
            </a:r>
          </a:p>
          <a:p>
            <a:pPr marL="0" indent="0">
              <a:buNone/>
            </a:pPr>
            <a:r>
              <a:rPr lang="en-US" sz="2400" dirty="0"/>
              <a:t>• Publish notice of the regular meeting, indicating a supplemental budget will be considered (ORS 294.471(3)): </a:t>
            </a:r>
          </a:p>
          <a:p>
            <a:pPr marL="457200" lvl="1" indent="0">
              <a:buNone/>
            </a:pPr>
            <a:r>
              <a:rPr lang="en-US" sz="2200" dirty="0"/>
              <a:t>• At least five days before the meeting </a:t>
            </a:r>
          </a:p>
          <a:p>
            <a:pPr marL="457200" lvl="1" indent="0">
              <a:buNone/>
            </a:pPr>
            <a:r>
              <a:rPr lang="en-US" sz="2200" dirty="0"/>
              <a:t>• In newspaper, by first-class mail or by hand-delivery </a:t>
            </a:r>
          </a:p>
          <a:p>
            <a:pPr marL="457200" lvl="1" indent="0">
              <a:buNone/>
            </a:pPr>
            <a:r>
              <a:rPr lang="en-US" sz="2200" dirty="0"/>
              <a:t>• Include a statement that a supplemental budget will be considered at the meeting </a:t>
            </a:r>
          </a:p>
          <a:p>
            <a:pPr marL="0" indent="0">
              <a:buNone/>
            </a:pPr>
            <a:r>
              <a:rPr lang="en-US" sz="2400" dirty="0"/>
              <a:t>• Adopt supplemental budget by resolution or ordinance</a:t>
            </a:r>
          </a:p>
          <a:p>
            <a:pPr marL="0" indent="0">
              <a:buNone/>
            </a:pPr>
            <a:r>
              <a:rPr lang="en-US" sz="2400" dirty="0"/>
              <a:t>• Resolution must state the need for, the purpose and the amount of the appropriation</a:t>
            </a:r>
          </a:p>
        </p:txBody>
      </p:sp>
    </p:spTree>
    <p:extLst>
      <p:ext uri="{BB962C8B-B14F-4D97-AF65-F5344CB8AC3E}">
        <p14:creationId xmlns:p14="http://schemas.microsoft.com/office/powerpoint/2010/main" val="39624359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D0117438-2760-CD79-A6C1-6FEE469B1DD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DCAFCC-4718-BFC2-8240-213815BAD4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en-US" sz="4100" dirty="0">
                <a:solidFill>
                  <a:schemeClr val="accent2"/>
                </a:solidFill>
              </a:rPr>
              <a:t>Supplemental Budget Process</a:t>
            </a:r>
            <a:br>
              <a:rPr lang="en-US" sz="4100" dirty="0">
                <a:solidFill>
                  <a:schemeClr val="accent2"/>
                </a:solidFill>
              </a:rPr>
            </a:br>
            <a:r>
              <a:rPr lang="en-US" sz="4100" b="1" dirty="0">
                <a:solidFill>
                  <a:schemeClr val="accent2"/>
                </a:solidFill>
              </a:rPr>
              <a:t>Change of 10% </a:t>
            </a:r>
            <a:r>
              <a:rPr lang="en-US" sz="4100" b="1" dirty="0">
                <a:solidFill>
                  <a:schemeClr val="tx2"/>
                </a:solidFill>
              </a:rPr>
              <a:t>or more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6F344C-FDE7-A207-39E9-7DFD9DDD03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 lnSpcReduction="10000"/>
          </a:bodyPr>
          <a:lstStyle/>
          <a:p>
            <a:pPr marL="0" indent="0">
              <a:buNone/>
            </a:pPr>
            <a:r>
              <a:rPr lang="en-US" sz="2400" dirty="0"/>
              <a:t>• Public hearing is required </a:t>
            </a:r>
          </a:p>
          <a:p>
            <a:pPr marL="0" indent="0">
              <a:buNone/>
            </a:pPr>
            <a:r>
              <a:rPr lang="en-US" sz="2400" dirty="0"/>
              <a:t>• Publish notice of the hearing and summary of changes (ORS 294.473): </a:t>
            </a:r>
          </a:p>
          <a:p>
            <a:pPr marL="457200" lvl="1" indent="0">
              <a:buNone/>
            </a:pPr>
            <a:r>
              <a:rPr lang="en-US" sz="2200" dirty="0"/>
              <a:t>• At least 5 days before the hearing </a:t>
            </a:r>
          </a:p>
          <a:p>
            <a:pPr marL="457200" lvl="1" indent="0">
              <a:buNone/>
            </a:pPr>
            <a:r>
              <a:rPr lang="en-US" sz="2200" dirty="0"/>
              <a:t>• In newspaper, by first-class mail or by hand-delivery </a:t>
            </a:r>
          </a:p>
          <a:p>
            <a:pPr marL="457200" lvl="1" indent="0">
              <a:buNone/>
            </a:pPr>
            <a:r>
              <a:rPr lang="en-US" sz="2200" dirty="0"/>
              <a:t>• Notice must summarize changes in each fund changing more than 10%. Include name of fund, source and amount of any changing resources, new appropriation amounts for appropriation changes over 10%, and the fund’s revised total resources and requirements* </a:t>
            </a:r>
          </a:p>
          <a:p>
            <a:pPr marL="0" indent="0">
              <a:buNone/>
            </a:pPr>
            <a:r>
              <a:rPr lang="en-US" sz="2400" dirty="0"/>
              <a:t>• After hearing, adopt the supplemental budget by resolution or ordinance</a:t>
            </a:r>
          </a:p>
          <a:p>
            <a:pPr marL="0" indent="0">
              <a:buNone/>
            </a:pPr>
            <a:r>
              <a:rPr lang="en-US" sz="2400" dirty="0"/>
              <a:t>• Resolution must state the need for, the purpose and the amount of the appropriation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A82029C-DAA3-8FBD-F26B-AC4A1480F46D}"/>
              </a:ext>
            </a:extLst>
          </p:cNvPr>
          <p:cNvSpPr txBox="1"/>
          <p:nvPr/>
        </p:nvSpPr>
        <p:spPr>
          <a:xfrm>
            <a:off x="4447309" y="6420928"/>
            <a:ext cx="76755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*Dept. of Revenue provides a “Notice of Supplemental Budget Hearing” form</a:t>
            </a:r>
          </a:p>
        </p:txBody>
      </p:sp>
    </p:spTree>
    <p:extLst>
      <p:ext uri="{BB962C8B-B14F-4D97-AF65-F5344CB8AC3E}">
        <p14:creationId xmlns:p14="http://schemas.microsoft.com/office/powerpoint/2010/main" val="12521831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AD318CC-E2A8-4E27-9548-A047A78999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20069D3-D43F-E667-6C6C-CE69692B82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5065" y="1463040"/>
            <a:ext cx="3796306" cy="2690949"/>
          </a:xfrm>
        </p:spPr>
        <p:txBody>
          <a:bodyPr anchor="t">
            <a:normAutofit/>
          </a:bodyPr>
          <a:lstStyle/>
          <a:p>
            <a:r>
              <a:rPr lang="en-US"/>
              <a:t>Example Resolution Language - </a:t>
            </a:r>
            <a:r>
              <a:rPr lang="en-US" i="1"/>
              <a:t>Title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B14B560F-9DD7-4302-A60B-EBD3EF59B0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209667" y="4415246"/>
            <a:ext cx="11982332" cy="2087795"/>
            <a:chOff x="143163" y="5763486"/>
            <a:chExt cx="11982332" cy="739555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3A9A4357-BD1D-4622-A4FE-766E6AB8DE8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 flipV="1">
              <a:off x="357444" y="5763486"/>
              <a:ext cx="11768051" cy="739555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C21D6966-343E-49AC-A026-D2497E0C3C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43163" y="5763486"/>
              <a:ext cx="1" cy="739555"/>
            </a:xfrm>
            <a:prstGeom prst="line">
              <a:avLst/>
            </a:prstGeom>
            <a:ln w="1778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" name="Rectangle 13">
            <a:extLst>
              <a:ext uri="{FF2B5EF4-FFF2-40B4-BE49-F238E27FC236}">
                <a16:creationId xmlns:a16="http://schemas.microsoft.com/office/drawing/2014/main" id="{2C1BBA94-3F40-40AA-8BB9-E69E25E537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33706" y="587829"/>
            <a:ext cx="6505300" cy="568234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5C46E4-012D-9F4E-2C40-87ABF3391D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56218" y="1463039"/>
            <a:ext cx="5542387" cy="4300447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r>
              <a:rPr lang="en-US" sz="2200"/>
              <a:t>A Resolution Adopting a Supplemental Budget and Making Appropriations for [DISTRICT NAME] for the Fiscal Year Beginning July 1, 20[XX] and Ending June 30, 20[XX]</a:t>
            </a:r>
          </a:p>
          <a:p>
            <a:pPr marL="0" indent="0">
              <a:buNone/>
            </a:pPr>
            <a:endParaRPr lang="en-US" sz="2200"/>
          </a:p>
          <a:p>
            <a:pPr marL="0" indent="0">
              <a:buNone/>
            </a:pPr>
            <a:endParaRPr lang="en-US" sz="2200"/>
          </a:p>
        </p:txBody>
      </p:sp>
    </p:spTree>
    <p:extLst>
      <p:ext uri="{BB962C8B-B14F-4D97-AF65-F5344CB8AC3E}">
        <p14:creationId xmlns:p14="http://schemas.microsoft.com/office/powerpoint/2010/main" val="23830665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3AD318CC-E2A8-4E27-9548-A047A78999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E3979132-1F22-A7EF-8ECA-49892F76D427}"/>
              </a:ext>
            </a:extLst>
          </p:cNvPr>
          <p:cNvSpPr txBox="1">
            <a:spLocks/>
          </p:cNvSpPr>
          <p:nvPr/>
        </p:nvSpPr>
        <p:spPr>
          <a:xfrm>
            <a:off x="645065" y="1463040"/>
            <a:ext cx="3796306" cy="269094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600"/>
              </a:spcAft>
            </a:pPr>
            <a:r>
              <a:rPr lang="en-US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Example Resolution Language - </a:t>
            </a:r>
            <a:r>
              <a:rPr lang="en-US" i="1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Actions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B14B560F-9DD7-4302-A60B-EBD3EF59B0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209667" y="4415246"/>
            <a:ext cx="11982332" cy="2087795"/>
            <a:chOff x="143163" y="5763486"/>
            <a:chExt cx="11982332" cy="739555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3A9A4357-BD1D-4622-A4FE-766E6AB8DE8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 flipV="1">
              <a:off x="357444" y="5763486"/>
              <a:ext cx="11768051" cy="739555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C21D6966-343E-49AC-A026-D2497E0C3C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43163" y="5763486"/>
              <a:ext cx="1" cy="739555"/>
            </a:xfrm>
            <a:prstGeom prst="line">
              <a:avLst/>
            </a:prstGeom>
            <a:ln w="1778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" name="Rectangle 14">
            <a:extLst>
              <a:ext uri="{FF2B5EF4-FFF2-40B4-BE49-F238E27FC236}">
                <a16:creationId xmlns:a16="http://schemas.microsoft.com/office/drawing/2014/main" id="{2C1BBA94-3F40-40AA-8BB9-E69E25E537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33706" y="587829"/>
            <a:ext cx="6505300" cy="568234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7619DEE-BEE6-1A87-E9A3-6B592FB4950F}"/>
              </a:ext>
            </a:extLst>
          </p:cNvPr>
          <p:cNvSpPr txBox="1"/>
          <p:nvPr/>
        </p:nvSpPr>
        <p:spPr>
          <a:xfrm>
            <a:off x="5656218" y="587829"/>
            <a:ext cx="5542387" cy="5175657"/>
          </a:xfrm>
          <a:prstGeom prst="rect">
            <a:avLst/>
          </a:prstGeom>
        </p:spPr>
        <p:txBody>
          <a:bodyPr vert="horz" lIns="91440" tIns="45720" rIns="91440" bIns="45720" rtlCol="0" anchor="t">
            <a:normAutofit lnSpcReduction="10000"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dirty="0"/>
              <a:t>The [Governing Body] finds that Adopting the Supplement Budget and Making Appropriations is necessary under ORS 294.471. Be it resolved by the [Governing Body] as follows:</a:t>
            </a:r>
          </a:p>
          <a:p>
            <a:pPr marL="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dirty="0"/>
              <a:t>That a supplemental budget as set forth in attached Exhibit A is hereby adopted.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dirty="0"/>
              <a:t>That amounts for the purposes shown as in attached Exhibit A are hereby appropriated.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dirty="0"/>
              <a:t>That this supplemental budget is prepared in accordance with ORS 294.471 (1) which authorizes a supplement budget resulting from “An occurrence or condition that is not ascertained when preparing the original budget or a previous supplemental budget for the current year or current budget period and that requires a change in supplemental planning”. This supplemental budget was published and a public hearing held n accordance with ORS 294.471.</a:t>
            </a:r>
          </a:p>
        </p:txBody>
      </p:sp>
    </p:spTree>
    <p:extLst>
      <p:ext uri="{BB962C8B-B14F-4D97-AF65-F5344CB8AC3E}">
        <p14:creationId xmlns:p14="http://schemas.microsoft.com/office/powerpoint/2010/main" val="33673116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1274</TotalTime>
  <Words>701</Words>
  <Application>Microsoft Office PowerPoint</Application>
  <PresentationFormat>Widescreen</PresentationFormat>
  <Paragraphs>59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Aptos</vt:lpstr>
      <vt:lpstr>Aptos Display</vt:lpstr>
      <vt:lpstr>Arial</vt:lpstr>
      <vt:lpstr>Calibri</vt:lpstr>
      <vt:lpstr>Courier New</vt:lpstr>
      <vt:lpstr>Office Theme</vt:lpstr>
      <vt:lpstr>Supplemental Budgets – A Quick Guide</vt:lpstr>
      <vt:lpstr>Beyond adding appropriations…other uses of Supplemental Budgets </vt:lpstr>
      <vt:lpstr>Changing Appropriations – Questions to Ask</vt:lpstr>
      <vt:lpstr>Step 1: Determining if the situation meets Supplemental Budget criteria ORS 294.471</vt:lpstr>
      <vt:lpstr>Step 2: Calculate the 10%</vt:lpstr>
      <vt:lpstr>Supplemental Budget Process Change of 10% or less</vt:lpstr>
      <vt:lpstr>Supplemental Budget Process Change of 10% or more</vt:lpstr>
      <vt:lpstr>Example Resolution Language - Title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Allegra Willhite</dc:creator>
  <cp:lastModifiedBy>Allegra Willhite</cp:lastModifiedBy>
  <cp:revision>1</cp:revision>
  <dcterms:created xsi:type="dcterms:W3CDTF">2025-03-06T21:24:29Z</dcterms:created>
  <dcterms:modified xsi:type="dcterms:W3CDTF">2025-03-10T16:41:30Z</dcterms:modified>
</cp:coreProperties>
</file>